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80" r:id="rId3"/>
    <p:sldId id="279" r:id="rId4"/>
    <p:sldId id="284" r:id="rId5"/>
    <p:sldId id="291" r:id="rId6"/>
    <p:sldId id="292" r:id="rId7"/>
    <p:sldId id="293" r:id="rId8"/>
    <p:sldId id="294" r:id="rId9"/>
    <p:sldId id="309" r:id="rId10"/>
    <p:sldId id="305" r:id="rId11"/>
    <p:sldId id="306" r:id="rId12"/>
    <p:sldId id="310" r:id="rId13"/>
    <p:sldId id="308" r:id="rId14"/>
    <p:sldId id="295" r:id="rId15"/>
    <p:sldId id="297" r:id="rId16"/>
    <p:sldId id="300" r:id="rId17"/>
    <p:sldId id="296" r:id="rId18"/>
    <p:sldId id="299" r:id="rId19"/>
    <p:sldId id="298" r:id="rId20"/>
    <p:sldId id="301" r:id="rId21"/>
    <p:sldId id="313" r:id="rId22"/>
    <p:sldId id="314" r:id="rId23"/>
    <p:sldId id="312" r:id="rId24"/>
    <p:sldId id="311" r:id="rId25"/>
    <p:sldId id="307" r:id="rId26"/>
    <p:sldId id="302" r:id="rId27"/>
    <p:sldId id="303" r:id="rId28"/>
    <p:sldId id="315" r:id="rId29"/>
    <p:sldId id="316" r:id="rId30"/>
    <p:sldId id="304" r:id="rId31"/>
    <p:sldId id="317" r:id="rId32"/>
    <p:sldId id="319" r:id="rId33"/>
    <p:sldId id="281" r:id="rId34"/>
    <p:sldId id="283" r:id="rId35"/>
    <p:sldId id="282" r:id="rId36"/>
    <p:sldId id="285" r:id="rId37"/>
    <p:sldId id="286" r:id="rId38"/>
    <p:sldId id="287" r:id="rId39"/>
    <p:sldId id="288" r:id="rId40"/>
    <p:sldId id="290" r:id="rId41"/>
    <p:sldId id="289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234"/>
    <a:srgbClr val="6A9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65FDB-5137-44F4-8498-EA360D6BDDB8}" v="120" dt="2022-01-06T23:46:55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53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MALAGOLI" userId="4753276f-5182-4cb6-86cf-6602de7c63db" providerId="ADAL" clId="{65965FDB-5137-44F4-8498-EA360D6BDDB8}"/>
    <pc:docChg chg="undo redo custSel addSld delSld modSld sldOrd modMainMaster">
      <pc:chgData name="KEVIN MALAGOLI" userId="4753276f-5182-4cb6-86cf-6602de7c63db" providerId="ADAL" clId="{65965FDB-5137-44F4-8498-EA360D6BDDB8}" dt="2022-01-06T23:47:38.273" v="20056" actId="47"/>
      <pc:docMkLst>
        <pc:docMk/>
      </pc:docMkLst>
      <pc:sldChg chg="addSp modSp mod modClrScheme chgLayout">
        <pc:chgData name="KEVIN MALAGOLI" userId="4753276f-5182-4cb6-86cf-6602de7c63db" providerId="ADAL" clId="{65965FDB-5137-44F4-8498-EA360D6BDDB8}" dt="2022-01-04T20:39:15.231" v="9901" actId="20577"/>
        <pc:sldMkLst>
          <pc:docMk/>
          <pc:sldMk cId="3439994379" sldId="257"/>
        </pc:sldMkLst>
        <pc:spChg chg="mod ord">
          <ac:chgData name="KEVIN MALAGOLI" userId="4753276f-5182-4cb6-86cf-6602de7c63db" providerId="ADAL" clId="{65965FDB-5137-44F4-8498-EA360D6BDDB8}" dt="2022-01-04T20:39:15.231" v="9901" actId="20577"/>
          <ac:spMkLst>
            <pc:docMk/>
            <pc:sldMk cId="3439994379" sldId="257"/>
            <ac:spMk id="2" creationId="{00000000-0000-0000-0000-000000000000}"/>
          </ac:spMkLst>
        </pc:spChg>
        <pc:spChg chg="mod ord">
          <ac:chgData name="KEVIN MALAGOLI" userId="4753276f-5182-4cb6-86cf-6602de7c63db" providerId="ADAL" clId="{65965FDB-5137-44F4-8498-EA360D6BDDB8}" dt="2021-12-29T16:53:17.712" v="120" actId="121"/>
          <ac:spMkLst>
            <pc:docMk/>
            <pc:sldMk cId="3439994379" sldId="257"/>
            <ac:spMk id="5" creationId="{00000000-0000-0000-0000-000000000000}"/>
          </ac:spMkLst>
        </pc:spChg>
        <pc:spChg chg="add mod">
          <ac:chgData name="KEVIN MALAGOLI" userId="4753276f-5182-4cb6-86cf-6602de7c63db" providerId="ADAL" clId="{65965FDB-5137-44F4-8498-EA360D6BDDB8}" dt="2021-12-29T16:52:57.243" v="118" actId="26606"/>
          <ac:spMkLst>
            <pc:docMk/>
            <pc:sldMk cId="3439994379" sldId="257"/>
            <ac:spMk id="10" creationId="{1FD56E2D-365B-48B0-A630-FD7F7E56207D}"/>
          </ac:spMkLst>
        </pc:spChg>
      </pc:sldChg>
      <pc:sldChg chg="modSp mod">
        <pc:chgData name="KEVIN MALAGOLI" userId="4753276f-5182-4cb6-86cf-6602de7c63db" providerId="ADAL" clId="{65965FDB-5137-44F4-8498-EA360D6BDDB8}" dt="2021-12-31T09:16:08.270" v="130" actId="20577"/>
        <pc:sldMkLst>
          <pc:docMk/>
          <pc:sldMk cId="265298269" sldId="279"/>
        </pc:sldMkLst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265298269" sldId="279"/>
            <ac:spMk id="2" creationId="{00000000-0000-0000-0000-000000000000}"/>
          </ac:spMkLst>
        </pc:spChg>
        <pc:spChg chg="mod">
          <ac:chgData name="KEVIN MALAGOLI" userId="4753276f-5182-4cb6-86cf-6602de7c63db" providerId="ADAL" clId="{65965FDB-5137-44F4-8498-EA360D6BDDB8}" dt="2021-12-31T09:16:08.270" v="130" actId="20577"/>
          <ac:spMkLst>
            <pc:docMk/>
            <pc:sldMk cId="265298269" sldId="279"/>
            <ac:spMk id="9" creationId="{EE8BC2F5-302E-4C97-82A7-705D04ABCB6B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265298269" sldId="279"/>
            <ac:spMk id="11" creationId="{CE491277-20F1-46D6-9B43-FE203ECD7578}"/>
          </ac:spMkLst>
        </pc:spChg>
      </pc:sldChg>
      <pc:sldChg chg="addSp delSp modSp mod ord modClrScheme chgLayout">
        <pc:chgData name="KEVIN MALAGOLI" userId="4753276f-5182-4cb6-86cf-6602de7c63db" providerId="ADAL" clId="{65965FDB-5137-44F4-8498-EA360D6BDDB8}" dt="2022-01-02T09:07:03.565" v="1861" actId="313"/>
        <pc:sldMkLst>
          <pc:docMk/>
          <pc:sldMk cId="272851862" sldId="280"/>
        </pc:sldMkLst>
        <pc:spChg chg="mod ord">
          <ac:chgData name="KEVIN MALAGOLI" userId="4753276f-5182-4cb6-86cf-6602de7c63db" providerId="ADAL" clId="{65965FDB-5137-44F4-8498-EA360D6BDDB8}" dt="2021-12-29T16:52:54.548" v="117"/>
          <ac:spMkLst>
            <pc:docMk/>
            <pc:sldMk cId="272851862" sldId="280"/>
            <ac:spMk id="2" creationId="{647AC6B3-E88C-4454-9088-D967C79B07DD}"/>
          </ac:spMkLst>
        </pc:spChg>
        <pc:spChg chg="mod ord">
          <ac:chgData name="KEVIN MALAGOLI" userId="4753276f-5182-4cb6-86cf-6602de7c63db" providerId="ADAL" clId="{65965FDB-5137-44F4-8498-EA360D6BDDB8}" dt="2022-01-02T09:07:03.565" v="1861" actId="313"/>
          <ac:spMkLst>
            <pc:docMk/>
            <pc:sldMk cId="272851862" sldId="280"/>
            <ac:spMk id="3" creationId="{DC419C53-9EEA-43D6-8B56-F6B5C3E402E7}"/>
          </ac:spMkLst>
        </pc:spChg>
        <pc:spChg chg="mod ord">
          <ac:chgData name="KEVIN MALAGOLI" userId="4753276f-5182-4cb6-86cf-6602de7c63db" providerId="ADAL" clId="{65965FDB-5137-44F4-8498-EA360D6BDDB8}" dt="2021-12-29T16:52:54.548" v="117"/>
          <ac:spMkLst>
            <pc:docMk/>
            <pc:sldMk cId="272851862" sldId="280"/>
            <ac:spMk id="4" creationId="{8DA66314-0731-4F76-9A8A-8AAEEA011B4B}"/>
          </ac:spMkLst>
        </pc:spChg>
        <pc:spChg chg="add del mod ord">
          <ac:chgData name="KEVIN MALAGOLI" userId="4753276f-5182-4cb6-86cf-6602de7c63db" providerId="ADAL" clId="{65965FDB-5137-44F4-8498-EA360D6BDDB8}" dt="2021-12-29T16:31:48.762" v="43" actId="700"/>
          <ac:spMkLst>
            <pc:docMk/>
            <pc:sldMk cId="272851862" sldId="280"/>
            <ac:spMk id="5" creationId="{B9DE8ED8-9D54-403B-B4CC-7D467A10E2EC}"/>
          </ac:spMkLst>
        </pc:spChg>
      </pc:sldChg>
      <pc:sldChg chg="delSp modSp new mod">
        <pc:chgData name="KEVIN MALAGOLI" userId="4753276f-5182-4cb6-86cf-6602de7c63db" providerId="ADAL" clId="{65965FDB-5137-44F4-8498-EA360D6BDDB8}" dt="2021-12-31T09:17:57.748" v="153" actId="20577"/>
        <pc:sldMkLst>
          <pc:docMk/>
          <pc:sldMk cId="2980396873" sldId="281"/>
        </pc:sldMkLst>
        <pc:spChg chg="mod">
          <ac:chgData name="KEVIN MALAGOLI" userId="4753276f-5182-4cb6-86cf-6602de7c63db" providerId="ADAL" clId="{65965FDB-5137-44F4-8498-EA360D6BDDB8}" dt="2021-12-31T09:17:57.748" v="153" actId="20577"/>
          <ac:spMkLst>
            <pc:docMk/>
            <pc:sldMk cId="2980396873" sldId="281"/>
            <ac:spMk id="2" creationId="{DB06FB81-AE11-451A-9D0D-7DD5A5246922}"/>
          </ac:spMkLst>
        </pc:spChg>
        <pc:spChg chg="del">
          <ac:chgData name="KEVIN MALAGOLI" userId="4753276f-5182-4cb6-86cf-6602de7c63db" providerId="ADAL" clId="{65965FDB-5137-44F4-8498-EA360D6BDDB8}" dt="2021-12-31T09:17:44.946" v="132" actId="478"/>
          <ac:spMkLst>
            <pc:docMk/>
            <pc:sldMk cId="2980396873" sldId="281"/>
            <ac:spMk id="3" creationId="{C1317B6D-C91F-48A2-9E5E-10CD4B4DF472}"/>
          </ac:spMkLst>
        </pc:spChg>
      </pc:sldChg>
      <pc:sldChg chg="modSp del">
        <pc:chgData name="KEVIN MALAGOLI" userId="4753276f-5182-4cb6-86cf-6602de7c63db" providerId="ADAL" clId="{65965FDB-5137-44F4-8498-EA360D6BDDB8}" dt="2021-12-31T09:15:25.002" v="121" actId="47"/>
        <pc:sldMkLst>
          <pc:docMk/>
          <pc:sldMk cId="4016629123" sldId="281"/>
        </pc:sldMkLst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2" creationId="{595F84A6-DA5D-4376-9BB2-9BB185380C78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3" creationId="{A04BE5DE-E950-40D9-8FB7-297E5676716F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4" creationId="{1DBBB1CD-8F18-4998-9699-74F4A1B2E5C6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1-12-31T13:41:38.221" v="1703" actId="22"/>
        <pc:sldMkLst>
          <pc:docMk/>
          <pc:sldMk cId="966102344" sldId="282"/>
        </pc:sldMkLst>
        <pc:spChg chg="mod ord">
          <ac:chgData name="KEVIN MALAGOLI" userId="4753276f-5182-4cb6-86cf-6602de7c63db" providerId="ADAL" clId="{65965FDB-5137-44F4-8498-EA360D6BDDB8}" dt="2021-12-31T09:46:14.376" v="641" actId="20577"/>
          <ac:spMkLst>
            <pc:docMk/>
            <pc:sldMk cId="966102344" sldId="282"/>
            <ac:spMk id="2" creationId="{4E16DB0E-D6D1-4A7B-A3EB-71A08AA53892}"/>
          </ac:spMkLst>
        </pc:spChg>
        <pc:spChg chg="mod ord">
          <ac:chgData name="KEVIN MALAGOLI" userId="4753276f-5182-4cb6-86cf-6602de7c63db" providerId="ADAL" clId="{65965FDB-5137-44F4-8498-EA360D6BDDB8}" dt="2021-12-31T13:39:08.079" v="1701" actId="113"/>
          <ac:spMkLst>
            <pc:docMk/>
            <pc:sldMk cId="966102344" sldId="282"/>
            <ac:spMk id="3" creationId="{47960B88-7ED2-41D7-BCC3-0AC476BB50CF}"/>
          </ac:spMkLst>
        </pc:spChg>
        <pc:spChg chg="mod ord">
          <ac:chgData name="KEVIN MALAGOLI" userId="4753276f-5182-4cb6-86cf-6602de7c63db" providerId="ADAL" clId="{65965FDB-5137-44F4-8498-EA360D6BDDB8}" dt="2021-12-31T09:45:27.695" v="626" actId="700"/>
          <ac:spMkLst>
            <pc:docMk/>
            <pc:sldMk cId="966102344" sldId="282"/>
            <ac:spMk id="4" creationId="{72ED2310-FE41-4C25-B3E2-CAFA8E0B0A25}"/>
          </ac:spMkLst>
        </pc:spChg>
        <pc:spChg chg="add del mod ord">
          <ac:chgData name="KEVIN MALAGOLI" userId="4753276f-5182-4cb6-86cf-6602de7c63db" providerId="ADAL" clId="{65965FDB-5137-44F4-8498-EA360D6BDDB8}" dt="2021-12-31T09:45:52.735" v="627"/>
          <ac:spMkLst>
            <pc:docMk/>
            <pc:sldMk cId="966102344" sldId="282"/>
            <ac:spMk id="5" creationId="{60F39C9D-F3AF-4FF9-93EA-F10EF16384D5}"/>
          </ac:spMkLst>
        </pc:spChg>
        <pc:spChg chg="add del mod">
          <ac:chgData name="KEVIN MALAGOLI" userId="4753276f-5182-4cb6-86cf-6602de7c63db" providerId="ADAL" clId="{65965FDB-5137-44F4-8498-EA360D6BDDB8}" dt="2021-12-31T11:23:13.554" v="1066" actId="478"/>
          <ac:spMkLst>
            <pc:docMk/>
            <pc:sldMk cId="966102344" sldId="282"/>
            <ac:spMk id="6" creationId="{2AADFF14-8417-4FB5-8C6F-0F4ADE14AA52}"/>
          </ac:spMkLst>
        </pc:spChg>
        <pc:spChg chg="add del mod">
          <ac:chgData name="KEVIN MALAGOLI" userId="4753276f-5182-4cb6-86cf-6602de7c63db" providerId="ADAL" clId="{65965FDB-5137-44F4-8498-EA360D6BDDB8}" dt="2021-12-31T12:06:04.571" v="1480" actId="478"/>
          <ac:spMkLst>
            <pc:docMk/>
            <pc:sldMk cId="966102344" sldId="282"/>
            <ac:spMk id="7" creationId="{F9D8BE43-D413-4609-B248-76CBA2B12991}"/>
          </ac:spMkLst>
        </pc:spChg>
        <pc:spChg chg="add del mod">
          <ac:chgData name="KEVIN MALAGOLI" userId="4753276f-5182-4cb6-86cf-6602de7c63db" providerId="ADAL" clId="{65965FDB-5137-44F4-8498-EA360D6BDDB8}" dt="2021-12-31T12:11:26.481" v="1486" actId="478"/>
          <ac:spMkLst>
            <pc:docMk/>
            <pc:sldMk cId="966102344" sldId="282"/>
            <ac:spMk id="8" creationId="{D7220013-F5A4-4A2C-8627-70784C4CA454}"/>
          </ac:spMkLst>
        </pc:spChg>
        <pc:spChg chg="add del">
          <ac:chgData name="KEVIN MALAGOLI" userId="4753276f-5182-4cb6-86cf-6602de7c63db" providerId="ADAL" clId="{65965FDB-5137-44F4-8498-EA360D6BDDB8}" dt="2021-12-31T12:11:26.202" v="1485" actId="11529"/>
          <ac:spMkLst>
            <pc:docMk/>
            <pc:sldMk cId="966102344" sldId="282"/>
            <ac:spMk id="11" creationId="{41223CE9-FA3B-43EF-9F28-29DBC08C5F8B}"/>
          </ac:spMkLst>
        </pc:spChg>
        <pc:spChg chg="add del mod">
          <ac:chgData name="KEVIN MALAGOLI" userId="4753276f-5182-4cb6-86cf-6602de7c63db" providerId="ADAL" clId="{65965FDB-5137-44F4-8498-EA360D6BDDB8}" dt="2021-12-31T13:38:44.410" v="1684"/>
          <ac:spMkLst>
            <pc:docMk/>
            <pc:sldMk cId="966102344" sldId="282"/>
            <ac:spMk id="14" creationId="{2649A34D-8455-4216-A70E-3EF1D6A0DCD1}"/>
          </ac:spMkLst>
        </pc:spChg>
        <pc:spChg chg="add del mod">
          <ac:chgData name="KEVIN MALAGOLI" userId="4753276f-5182-4cb6-86cf-6602de7c63db" providerId="ADAL" clId="{65965FDB-5137-44F4-8498-EA360D6BDDB8}" dt="2021-12-31T13:41:38.221" v="1703" actId="22"/>
          <ac:spMkLst>
            <pc:docMk/>
            <pc:sldMk cId="966102344" sldId="282"/>
            <ac:spMk id="17" creationId="{2BCB5EF6-CDE4-4CA8-A773-C08D41FFAD9A}"/>
          </ac:spMkLst>
        </pc:spChg>
        <pc:picChg chg="add del mod">
          <ac:chgData name="KEVIN MALAGOLI" userId="4753276f-5182-4cb6-86cf-6602de7c63db" providerId="ADAL" clId="{65965FDB-5137-44F4-8498-EA360D6BDDB8}" dt="2021-12-31T13:38:42.951" v="1683" actId="21"/>
          <ac:picMkLst>
            <pc:docMk/>
            <pc:sldMk cId="966102344" sldId="282"/>
            <ac:picMk id="13" creationId="{6A38A47B-B32B-4579-BC2A-833B5176222D}"/>
          </ac:picMkLst>
        </pc:picChg>
        <pc:picChg chg="add del mod">
          <ac:chgData name="KEVIN MALAGOLI" userId="4753276f-5182-4cb6-86cf-6602de7c63db" providerId="ADAL" clId="{65965FDB-5137-44F4-8498-EA360D6BDDB8}" dt="2021-12-31T13:39:32.796" v="1702" actId="21"/>
          <ac:picMkLst>
            <pc:docMk/>
            <pc:sldMk cId="966102344" sldId="282"/>
            <ac:picMk id="16" creationId="{C9208423-1740-4C8F-A257-758B2A0E1DEF}"/>
          </ac:picMkLst>
        </pc:picChg>
        <pc:picChg chg="add mod ord">
          <ac:chgData name="KEVIN MALAGOLI" userId="4753276f-5182-4cb6-86cf-6602de7c63db" providerId="ADAL" clId="{65965FDB-5137-44F4-8498-EA360D6BDDB8}" dt="2021-12-31T13:41:38.221" v="1703" actId="22"/>
          <ac:picMkLst>
            <pc:docMk/>
            <pc:sldMk cId="966102344" sldId="282"/>
            <ac:picMk id="19" creationId="{201F577D-E90E-4509-96C3-7F02519F958C}"/>
          </ac:picMkLst>
        </pc:picChg>
        <pc:picChg chg="add del mod">
          <ac:chgData name="KEVIN MALAGOLI" userId="4753276f-5182-4cb6-86cf-6602de7c63db" providerId="ADAL" clId="{65965FDB-5137-44F4-8498-EA360D6BDDB8}" dt="2021-12-31T13:38:39.156" v="1681" actId="478"/>
          <ac:picMkLst>
            <pc:docMk/>
            <pc:sldMk cId="966102344" sldId="282"/>
            <ac:picMk id="1026" creationId="{B9CDD5AB-B641-4612-9555-64904A06177D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1-12-31T12:15:40.133" v="1565" actId="20577"/>
        <pc:sldMkLst>
          <pc:docMk/>
          <pc:sldMk cId="150310517" sldId="283"/>
        </pc:sldMkLst>
        <pc:spChg chg="mod ord">
          <ac:chgData name="KEVIN MALAGOLI" userId="4753276f-5182-4cb6-86cf-6602de7c63db" providerId="ADAL" clId="{65965FDB-5137-44F4-8498-EA360D6BDDB8}" dt="2021-12-31T09:39:29.898" v="504" actId="700"/>
          <ac:spMkLst>
            <pc:docMk/>
            <pc:sldMk cId="150310517" sldId="283"/>
            <ac:spMk id="2" creationId="{B7A256AA-DCDA-4B9A-95C0-B19EB6C9F86D}"/>
          </ac:spMkLst>
        </pc:spChg>
        <pc:spChg chg="mod ord">
          <ac:chgData name="KEVIN MALAGOLI" userId="4753276f-5182-4cb6-86cf-6602de7c63db" providerId="ADAL" clId="{65965FDB-5137-44F4-8498-EA360D6BDDB8}" dt="2021-12-31T12:15:40.133" v="1565" actId="20577"/>
          <ac:spMkLst>
            <pc:docMk/>
            <pc:sldMk cId="150310517" sldId="283"/>
            <ac:spMk id="3" creationId="{397E740B-1892-496C-8BE4-3D560E3E4D08}"/>
          </ac:spMkLst>
        </pc:spChg>
        <pc:spChg chg="mod ord">
          <ac:chgData name="KEVIN MALAGOLI" userId="4753276f-5182-4cb6-86cf-6602de7c63db" providerId="ADAL" clId="{65965FDB-5137-44F4-8498-EA360D6BDDB8}" dt="2021-12-31T09:39:29.898" v="504" actId="700"/>
          <ac:spMkLst>
            <pc:docMk/>
            <pc:sldMk cId="150310517" sldId="283"/>
            <ac:spMk id="4" creationId="{F037B476-FC68-4BBC-8D74-6CACA4DE02B3}"/>
          </ac:spMkLst>
        </pc:spChg>
        <pc:spChg chg="add del mod ord">
          <ac:chgData name="KEVIN MALAGOLI" userId="4753276f-5182-4cb6-86cf-6602de7c63db" providerId="ADAL" clId="{65965FDB-5137-44F4-8498-EA360D6BDDB8}" dt="2021-12-31T09:40:22.726" v="507"/>
          <ac:spMkLst>
            <pc:docMk/>
            <pc:sldMk cId="150310517" sldId="283"/>
            <ac:spMk id="5" creationId="{0C1A07BF-F661-4D5C-AE70-85B355F100C8}"/>
          </ac:spMkLst>
        </pc:spChg>
        <pc:spChg chg="add del mod">
          <ac:chgData name="KEVIN MALAGOLI" userId="4753276f-5182-4cb6-86cf-6602de7c63db" providerId="ADAL" clId="{65965FDB-5137-44F4-8498-EA360D6BDDB8}" dt="2021-12-31T09:42:14.042" v="519" actId="22"/>
          <ac:spMkLst>
            <pc:docMk/>
            <pc:sldMk cId="150310517" sldId="283"/>
            <ac:spMk id="10" creationId="{52027806-8089-41EB-A317-AE0C1BBED850}"/>
          </ac:spMkLst>
        </pc:spChg>
        <pc:picChg chg="add del mod">
          <ac:chgData name="KEVIN MALAGOLI" userId="4753276f-5182-4cb6-86cf-6602de7c63db" providerId="ADAL" clId="{65965FDB-5137-44F4-8498-EA360D6BDDB8}" dt="2021-12-31T09:40:21.174" v="506"/>
          <ac:picMkLst>
            <pc:docMk/>
            <pc:sldMk cId="150310517" sldId="283"/>
            <ac:picMk id="6" creationId="{F8FAAFAA-5DC2-4F55-A4D3-04C8497BD55A}"/>
          </ac:picMkLst>
        </pc:picChg>
        <pc:picChg chg="add del mod">
          <ac:chgData name="KEVIN MALAGOLI" userId="4753276f-5182-4cb6-86cf-6602de7c63db" providerId="ADAL" clId="{65965FDB-5137-44F4-8498-EA360D6BDDB8}" dt="2021-12-31T09:41:33.668" v="518" actId="21"/>
          <ac:picMkLst>
            <pc:docMk/>
            <pc:sldMk cId="150310517" sldId="283"/>
            <ac:picMk id="7" creationId="{6D2DBC24-E21D-4A4A-B069-454721095A6F}"/>
          </ac:picMkLst>
        </pc:picChg>
        <pc:picChg chg="add del mod">
          <ac:chgData name="KEVIN MALAGOLI" userId="4753276f-5182-4cb6-86cf-6602de7c63db" providerId="ADAL" clId="{65965FDB-5137-44F4-8498-EA360D6BDDB8}" dt="2021-12-31T09:41:28.085" v="517" actId="478"/>
          <ac:picMkLst>
            <pc:docMk/>
            <pc:sldMk cId="150310517" sldId="283"/>
            <ac:picMk id="8" creationId="{61031B29-FEB4-438A-8CCF-C746D8E0BDA6}"/>
          </ac:picMkLst>
        </pc:picChg>
        <pc:picChg chg="add mod ord">
          <ac:chgData name="KEVIN MALAGOLI" userId="4753276f-5182-4cb6-86cf-6602de7c63db" providerId="ADAL" clId="{65965FDB-5137-44F4-8498-EA360D6BDDB8}" dt="2021-12-31T09:42:14.042" v="519" actId="22"/>
          <ac:picMkLst>
            <pc:docMk/>
            <pc:sldMk cId="150310517" sldId="283"/>
            <ac:picMk id="12" creationId="{85618288-1069-4348-9AED-ADF21EBE5904}"/>
          </ac:picMkLst>
        </pc:picChg>
      </pc:sldChg>
      <pc:sldChg chg="modSp new mod">
        <pc:chgData name="KEVIN MALAGOLI" userId="4753276f-5182-4cb6-86cf-6602de7c63db" providerId="ADAL" clId="{65965FDB-5137-44F4-8498-EA360D6BDDB8}" dt="2022-01-06T14:26:41.355" v="14516" actId="113"/>
        <pc:sldMkLst>
          <pc:docMk/>
          <pc:sldMk cId="3999457021" sldId="284"/>
        </pc:sldMkLst>
        <pc:spChg chg="mod">
          <ac:chgData name="KEVIN MALAGOLI" userId="4753276f-5182-4cb6-86cf-6602de7c63db" providerId="ADAL" clId="{65965FDB-5137-44F4-8498-EA360D6BDDB8}" dt="2022-01-01T19:51:22.137" v="1707" actId="20577"/>
          <ac:spMkLst>
            <pc:docMk/>
            <pc:sldMk cId="3999457021" sldId="284"/>
            <ac:spMk id="2" creationId="{1F0B84B1-06CB-4AB0-A7AA-70D710FE60A9}"/>
          </ac:spMkLst>
        </pc:spChg>
        <pc:spChg chg="mod">
          <ac:chgData name="KEVIN MALAGOLI" userId="4753276f-5182-4cb6-86cf-6602de7c63db" providerId="ADAL" clId="{65965FDB-5137-44F4-8498-EA360D6BDDB8}" dt="2022-01-06T14:26:41.355" v="14516" actId="113"/>
          <ac:spMkLst>
            <pc:docMk/>
            <pc:sldMk cId="3999457021" sldId="284"/>
            <ac:spMk id="3" creationId="{43D058E3-F6FC-4153-908B-BC6BB7823AAE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1-12-31T13:17:34.232" v="1569" actId="22"/>
        <pc:sldMkLst>
          <pc:docMk/>
          <pc:sldMk cId="2974500979" sldId="285"/>
        </pc:sldMkLst>
        <pc:spChg chg="mod ord">
          <ac:chgData name="KEVIN MALAGOLI" userId="4753276f-5182-4cb6-86cf-6602de7c63db" providerId="ADAL" clId="{65965FDB-5137-44F4-8498-EA360D6BDDB8}" dt="2021-12-31T12:12:58.653" v="1555" actId="20577"/>
          <ac:spMkLst>
            <pc:docMk/>
            <pc:sldMk cId="2974500979" sldId="285"/>
            <ac:spMk id="2" creationId="{B16008A7-2840-4555-AD38-2D47826314A4}"/>
          </ac:spMkLst>
        </pc:spChg>
        <pc:spChg chg="del">
          <ac:chgData name="KEVIN MALAGOLI" userId="4753276f-5182-4cb6-86cf-6602de7c63db" providerId="ADAL" clId="{65965FDB-5137-44F4-8498-EA360D6BDDB8}" dt="2021-12-31T10:02:22.095" v="702" actId="478"/>
          <ac:spMkLst>
            <pc:docMk/>
            <pc:sldMk cId="2974500979" sldId="285"/>
            <ac:spMk id="3" creationId="{7D65BF3D-3430-4152-95C8-46F3487BCC61}"/>
          </ac:spMkLst>
        </pc:spChg>
        <pc:spChg chg="del">
          <ac:chgData name="KEVIN MALAGOLI" userId="4753276f-5182-4cb6-86cf-6602de7c63db" providerId="ADAL" clId="{65965FDB-5137-44F4-8498-EA360D6BDDB8}" dt="2021-12-31T10:02:22.905" v="703" actId="478"/>
          <ac:spMkLst>
            <pc:docMk/>
            <pc:sldMk cId="2974500979" sldId="285"/>
            <ac:spMk id="4" creationId="{25C55CC6-18B7-4577-92AA-6098B533CD01}"/>
          </ac:spMkLst>
        </pc:spChg>
        <pc:spChg chg="mod ord">
          <ac:chgData name="KEVIN MALAGOLI" userId="4753276f-5182-4cb6-86cf-6602de7c63db" providerId="ADAL" clId="{65965FDB-5137-44F4-8498-EA360D6BDDB8}" dt="2021-12-31T11:26:26.115" v="1096" actId="700"/>
          <ac:spMkLst>
            <pc:docMk/>
            <pc:sldMk cId="2974500979" sldId="285"/>
            <ac:spMk id="5" creationId="{0B9E1DBE-EE25-4CD2-AD08-98CA55CF6461}"/>
          </ac:spMkLst>
        </pc:spChg>
        <pc:spChg chg="add mod ord">
          <ac:chgData name="KEVIN MALAGOLI" userId="4753276f-5182-4cb6-86cf-6602de7c63db" providerId="ADAL" clId="{65965FDB-5137-44F4-8498-EA360D6BDDB8}" dt="2021-12-31T11:38:26.103" v="1475" actId="20577"/>
          <ac:spMkLst>
            <pc:docMk/>
            <pc:sldMk cId="2974500979" sldId="285"/>
            <ac:spMk id="6" creationId="{4A194673-A283-49E3-9183-88962F07CD1B}"/>
          </ac:spMkLst>
        </pc:spChg>
        <pc:spChg chg="add del mod ord">
          <ac:chgData name="KEVIN MALAGOLI" userId="4753276f-5182-4cb6-86cf-6602de7c63db" providerId="ADAL" clId="{65965FDB-5137-44F4-8498-EA360D6BDDB8}" dt="2021-12-31T12:02:11.736" v="1478" actId="22"/>
          <ac:spMkLst>
            <pc:docMk/>
            <pc:sldMk cId="2974500979" sldId="285"/>
            <ac:spMk id="13" creationId="{4BCFA3E1-DD27-40E7-BCD9-48E47627618E}"/>
          </ac:spMkLst>
        </pc:spChg>
        <pc:spChg chg="add del mod">
          <ac:chgData name="KEVIN MALAGOLI" userId="4753276f-5182-4cb6-86cf-6602de7c63db" providerId="ADAL" clId="{65965FDB-5137-44F4-8498-EA360D6BDDB8}" dt="2021-12-31T13:17:34.232" v="1569" actId="22"/>
          <ac:spMkLst>
            <pc:docMk/>
            <pc:sldMk cId="2974500979" sldId="285"/>
            <ac:spMk id="19" creationId="{7A19A098-9C99-4E6B-9146-EBD45E83F8BF}"/>
          </ac:spMkLst>
        </pc:spChg>
        <pc:picChg chg="add del mod">
          <ac:chgData name="KEVIN MALAGOLI" userId="4753276f-5182-4cb6-86cf-6602de7c63db" providerId="ADAL" clId="{65965FDB-5137-44F4-8498-EA360D6BDDB8}" dt="2021-12-31T11:21:36.622" v="1059" actId="478"/>
          <ac:picMkLst>
            <pc:docMk/>
            <pc:sldMk cId="2974500979" sldId="285"/>
            <ac:picMk id="8" creationId="{E21FB05E-4A99-4EA4-B45E-055B8B662012}"/>
          </ac:picMkLst>
        </pc:picChg>
        <pc:picChg chg="add del mod">
          <ac:chgData name="KEVIN MALAGOLI" userId="4753276f-5182-4cb6-86cf-6602de7c63db" providerId="ADAL" clId="{65965FDB-5137-44F4-8498-EA360D6BDDB8}" dt="2021-12-31T11:24:12.479" v="1081" actId="478"/>
          <ac:picMkLst>
            <pc:docMk/>
            <pc:sldMk cId="2974500979" sldId="285"/>
            <ac:picMk id="10" creationId="{6AF8AC18-5BE6-48B0-A94E-107CE07C8E61}"/>
          </ac:picMkLst>
        </pc:picChg>
        <pc:picChg chg="add del mod">
          <ac:chgData name="KEVIN MALAGOLI" userId="4753276f-5182-4cb6-86cf-6602de7c63db" providerId="ADAL" clId="{65965FDB-5137-44F4-8498-EA360D6BDDB8}" dt="2021-12-31T11:26:09.780" v="1095" actId="478"/>
          <ac:picMkLst>
            <pc:docMk/>
            <pc:sldMk cId="2974500979" sldId="285"/>
            <ac:picMk id="12" creationId="{659B562E-C172-4B42-8C9C-499ACCEB123F}"/>
          </ac:picMkLst>
        </pc:picChg>
        <pc:picChg chg="add del mod ord">
          <ac:chgData name="KEVIN MALAGOLI" userId="4753276f-5182-4cb6-86cf-6602de7c63db" providerId="ADAL" clId="{65965FDB-5137-44F4-8498-EA360D6BDDB8}" dt="2021-12-31T12:01:39.003" v="1477" actId="22"/>
          <ac:picMkLst>
            <pc:docMk/>
            <pc:sldMk cId="2974500979" sldId="285"/>
            <ac:picMk id="15" creationId="{50E02FEC-99D8-4147-8C9D-79BC524C73F4}"/>
          </ac:picMkLst>
        </pc:picChg>
        <pc:picChg chg="add del mod ord">
          <ac:chgData name="KEVIN MALAGOLI" userId="4753276f-5182-4cb6-86cf-6602de7c63db" providerId="ADAL" clId="{65965FDB-5137-44F4-8498-EA360D6BDDB8}" dt="2021-12-31T13:17:31.447" v="1568" actId="478"/>
          <ac:picMkLst>
            <pc:docMk/>
            <pc:sldMk cId="2974500979" sldId="285"/>
            <ac:picMk id="17" creationId="{39D80D60-0C21-46FC-91A3-ED7439945E99}"/>
          </ac:picMkLst>
        </pc:picChg>
        <pc:picChg chg="add mod ord">
          <ac:chgData name="KEVIN MALAGOLI" userId="4753276f-5182-4cb6-86cf-6602de7c63db" providerId="ADAL" clId="{65965FDB-5137-44F4-8498-EA360D6BDDB8}" dt="2021-12-31T13:17:34.232" v="1569" actId="22"/>
          <ac:picMkLst>
            <pc:docMk/>
            <pc:sldMk cId="2974500979" sldId="285"/>
            <ac:picMk id="21" creationId="{A4483385-E76D-4C01-92B1-A3847C6886D7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7:28.973" v="1642" actId="20577"/>
        <pc:sldMkLst>
          <pc:docMk/>
          <pc:sldMk cId="2276453819" sldId="286"/>
        </pc:sldMkLst>
        <pc:spChg chg="mod">
          <ac:chgData name="KEVIN MALAGOLI" userId="4753276f-5182-4cb6-86cf-6602de7c63db" providerId="ADAL" clId="{65965FDB-5137-44F4-8498-EA360D6BDDB8}" dt="2021-12-31T13:27:28.973" v="1642" actId="20577"/>
          <ac:spMkLst>
            <pc:docMk/>
            <pc:sldMk cId="2276453819" sldId="286"/>
            <ac:spMk id="2" creationId="{8D672B3B-B8E3-462D-8158-9ABC7E8FC8C8}"/>
          </ac:spMkLst>
        </pc:spChg>
        <pc:spChg chg="del">
          <ac:chgData name="KEVIN MALAGOLI" userId="4753276f-5182-4cb6-86cf-6602de7c63db" providerId="ADAL" clId="{65965FDB-5137-44F4-8498-EA360D6BDDB8}" dt="2021-12-31T13:19:01.283" v="1588" actId="22"/>
          <ac:spMkLst>
            <pc:docMk/>
            <pc:sldMk cId="2276453819" sldId="286"/>
            <ac:spMk id="4" creationId="{6C299100-5E28-40DE-9F66-4CC7474E5340}"/>
          </ac:spMkLst>
        </pc:spChg>
        <pc:spChg chg="add del mod">
          <ac:chgData name="KEVIN MALAGOLI" userId="4753276f-5182-4cb6-86cf-6602de7c63db" providerId="ADAL" clId="{65965FDB-5137-44F4-8498-EA360D6BDDB8}" dt="2021-12-31T13:20:02.772" v="1597" actId="478"/>
          <ac:spMkLst>
            <pc:docMk/>
            <pc:sldMk cId="2276453819" sldId="286"/>
            <ac:spMk id="9" creationId="{781F7F72-B9D7-4643-8D33-73E5EA924183}"/>
          </ac:spMkLst>
        </pc:spChg>
        <pc:spChg chg="add del mod">
          <ac:chgData name="KEVIN MALAGOLI" userId="4753276f-5182-4cb6-86cf-6602de7c63db" providerId="ADAL" clId="{65965FDB-5137-44F4-8498-EA360D6BDDB8}" dt="2021-12-31T13:23:18.032" v="1603" actId="22"/>
          <ac:spMkLst>
            <pc:docMk/>
            <pc:sldMk cId="2276453819" sldId="286"/>
            <ac:spMk id="17" creationId="{34FE10A2-CAC7-40DC-994B-C4DA415FA304}"/>
          </ac:spMkLst>
        </pc:spChg>
        <pc:picChg chg="add del mod ord">
          <ac:chgData name="KEVIN MALAGOLI" userId="4753276f-5182-4cb6-86cf-6602de7c63db" providerId="ADAL" clId="{65965FDB-5137-44F4-8498-EA360D6BDDB8}" dt="2021-12-31T13:23:09.682" v="1598" actId="478"/>
          <ac:picMkLst>
            <pc:docMk/>
            <pc:sldMk cId="2276453819" sldId="286"/>
            <ac:picMk id="7" creationId="{A2C97D26-5932-4ACC-99E3-7A649496FB25}"/>
          </ac:picMkLst>
        </pc:picChg>
        <pc:picChg chg="add del">
          <ac:chgData name="KEVIN MALAGOLI" userId="4753276f-5182-4cb6-86cf-6602de7c63db" providerId="ADAL" clId="{65965FDB-5137-44F4-8498-EA360D6BDDB8}" dt="2021-12-31T13:19:45.558" v="1592" actId="22"/>
          <ac:picMkLst>
            <pc:docMk/>
            <pc:sldMk cId="2276453819" sldId="286"/>
            <ac:picMk id="11" creationId="{B3E34F93-23CE-48C3-A42B-0CCE972D35DA}"/>
          </ac:picMkLst>
        </pc:picChg>
        <pc:picChg chg="add del mod ord">
          <ac:chgData name="KEVIN MALAGOLI" userId="4753276f-5182-4cb6-86cf-6602de7c63db" providerId="ADAL" clId="{65965FDB-5137-44F4-8498-EA360D6BDDB8}" dt="2021-12-31T13:19:53.494" v="1594" actId="22"/>
          <ac:picMkLst>
            <pc:docMk/>
            <pc:sldMk cId="2276453819" sldId="286"/>
            <ac:picMk id="13" creationId="{864208EC-13ED-4369-B8C5-AEAFF3FDEEDE}"/>
          </ac:picMkLst>
        </pc:picChg>
        <pc:picChg chg="add del mod ord">
          <ac:chgData name="KEVIN MALAGOLI" userId="4753276f-5182-4cb6-86cf-6602de7c63db" providerId="ADAL" clId="{65965FDB-5137-44F4-8498-EA360D6BDDB8}" dt="2021-12-31T13:20:02.609" v="1596" actId="22"/>
          <ac:picMkLst>
            <pc:docMk/>
            <pc:sldMk cId="2276453819" sldId="286"/>
            <ac:picMk id="15" creationId="{E831EEE0-038A-456F-BD39-716C43988772}"/>
          </ac:picMkLst>
        </pc:picChg>
        <pc:picChg chg="add del mod">
          <ac:chgData name="KEVIN MALAGOLI" userId="4753276f-5182-4cb6-86cf-6602de7c63db" providerId="ADAL" clId="{65965FDB-5137-44F4-8498-EA360D6BDDB8}" dt="2021-12-31T13:23:16.012" v="1602" actId="22"/>
          <ac:picMkLst>
            <pc:docMk/>
            <pc:sldMk cId="2276453819" sldId="286"/>
            <ac:picMk id="19" creationId="{EC4C7CC2-67E1-492E-B48E-D5DB7DB4EFD0}"/>
          </ac:picMkLst>
        </pc:picChg>
        <pc:picChg chg="add mod ord">
          <ac:chgData name="KEVIN MALAGOLI" userId="4753276f-5182-4cb6-86cf-6602de7c63db" providerId="ADAL" clId="{65965FDB-5137-44F4-8498-EA360D6BDDB8}" dt="2021-12-31T13:23:18.032" v="1603" actId="22"/>
          <ac:picMkLst>
            <pc:docMk/>
            <pc:sldMk cId="2276453819" sldId="286"/>
            <ac:picMk id="21" creationId="{A4DECF66-CA15-4F06-8F5D-B8FFEBFD5D10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7:43.961" v="1643" actId="22"/>
        <pc:sldMkLst>
          <pc:docMk/>
          <pc:sldMk cId="2496695559" sldId="287"/>
        </pc:sldMkLst>
        <pc:spChg chg="mod">
          <ac:chgData name="KEVIN MALAGOLI" userId="4753276f-5182-4cb6-86cf-6602de7c63db" providerId="ADAL" clId="{65965FDB-5137-44F4-8498-EA360D6BDDB8}" dt="2021-12-31T13:27:25.239" v="1639" actId="20577"/>
          <ac:spMkLst>
            <pc:docMk/>
            <pc:sldMk cId="2496695559" sldId="287"/>
            <ac:spMk id="2" creationId="{2B980557-CBEC-4B48-87E5-D325E597891E}"/>
          </ac:spMkLst>
        </pc:spChg>
        <pc:spChg chg="del">
          <ac:chgData name="KEVIN MALAGOLI" userId="4753276f-5182-4cb6-86cf-6602de7c63db" providerId="ADAL" clId="{65965FDB-5137-44F4-8498-EA360D6BDDB8}" dt="2021-12-31T13:27:43.961" v="1643" actId="22"/>
          <ac:spMkLst>
            <pc:docMk/>
            <pc:sldMk cId="2496695559" sldId="287"/>
            <ac:spMk id="4" creationId="{C534D7FA-33DD-462F-AE44-2F7647A4156F}"/>
          </ac:spMkLst>
        </pc:spChg>
        <pc:picChg chg="add mod ord">
          <ac:chgData name="KEVIN MALAGOLI" userId="4753276f-5182-4cb6-86cf-6602de7c63db" providerId="ADAL" clId="{65965FDB-5137-44F4-8498-EA360D6BDDB8}" dt="2021-12-31T13:27:43.961" v="1643" actId="22"/>
          <ac:picMkLst>
            <pc:docMk/>
            <pc:sldMk cId="2496695559" sldId="287"/>
            <ac:picMk id="7" creationId="{D2171892-F866-44DB-BB86-DA06B8E7C0D3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8:37.112" v="1661" actId="22"/>
        <pc:sldMkLst>
          <pc:docMk/>
          <pc:sldMk cId="1191594845" sldId="288"/>
        </pc:sldMkLst>
        <pc:spChg chg="mod">
          <ac:chgData name="KEVIN MALAGOLI" userId="4753276f-5182-4cb6-86cf-6602de7c63db" providerId="ADAL" clId="{65965FDB-5137-44F4-8498-EA360D6BDDB8}" dt="2021-12-31T13:28:00.702" v="1660" actId="20577"/>
          <ac:spMkLst>
            <pc:docMk/>
            <pc:sldMk cId="1191594845" sldId="288"/>
            <ac:spMk id="2" creationId="{DFD02600-3173-40A6-957C-DCC06FA64514}"/>
          </ac:spMkLst>
        </pc:spChg>
        <pc:spChg chg="del">
          <ac:chgData name="KEVIN MALAGOLI" userId="4753276f-5182-4cb6-86cf-6602de7c63db" providerId="ADAL" clId="{65965FDB-5137-44F4-8498-EA360D6BDDB8}" dt="2021-12-31T13:28:37.112" v="1661" actId="22"/>
          <ac:spMkLst>
            <pc:docMk/>
            <pc:sldMk cId="1191594845" sldId="288"/>
            <ac:spMk id="4" creationId="{1432DC71-B747-48B3-89CE-6404D7448335}"/>
          </ac:spMkLst>
        </pc:spChg>
        <pc:picChg chg="add mod ord">
          <ac:chgData name="KEVIN MALAGOLI" userId="4753276f-5182-4cb6-86cf-6602de7c63db" providerId="ADAL" clId="{65965FDB-5137-44F4-8498-EA360D6BDDB8}" dt="2021-12-31T13:28:37.112" v="1661" actId="22"/>
          <ac:picMkLst>
            <pc:docMk/>
            <pc:sldMk cId="1191594845" sldId="288"/>
            <ac:picMk id="7" creationId="{D32FE8DE-26E7-4886-947A-22ED8AA2AEB2}"/>
          </ac:picMkLst>
        </pc:picChg>
      </pc:sldChg>
      <pc:sldChg chg="modSp new mod">
        <pc:chgData name="KEVIN MALAGOLI" userId="4753276f-5182-4cb6-86cf-6602de7c63db" providerId="ADAL" clId="{65965FDB-5137-44F4-8498-EA360D6BDDB8}" dt="2021-12-31T13:29:00.296" v="1666" actId="20577"/>
        <pc:sldMkLst>
          <pc:docMk/>
          <pc:sldMk cId="3655358969" sldId="289"/>
        </pc:sldMkLst>
        <pc:spChg chg="mod">
          <ac:chgData name="KEVIN MALAGOLI" userId="4753276f-5182-4cb6-86cf-6602de7c63db" providerId="ADAL" clId="{65965FDB-5137-44F4-8498-EA360D6BDDB8}" dt="2021-12-31T13:29:00.296" v="1666" actId="20577"/>
          <ac:spMkLst>
            <pc:docMk/>
            <pc:sldMk cId="3655358969" sldId="289"/>
            <ac:spMk id="2" creationId="{713AEF5F-F738-4290-A845-3AD4628411F4}"/>
          </ac:spMkLst>
        </pc:spChg>
      </pc:sldChg>
      <pc:sldChg chg="addSp delSp modSp new mod">
        <pc:chgData name="KEVIN MALAGOLI" userId="4753276f-5182-4cb6-86cf-6602de7c63db" providerId="ADAL" clId="{65965FDB-5137-44F4-8498-EA360D6BDDB8}" dt="2021-12-31T13:58:37.342" v="1706" actId="962"/>
        <pc:sldMkLst>
          <pc:docMk/>
          <pc:sldMk cId="377051876" sldId="290"/>
        </pc:sldMkLst>
        <pc:spChg chg="mod">
          <ac:chgData name="KEVIN MALAGOLI" userId="4753276f-5182-4cb6-86cf-6602de7c63db" providerId="ADAL" clId="{65965FDB-5137-44F4-8498-EA360D6BDDB8}" dt="2021-12-31T13:33:22.677" v="1679" actId="20577"/>
          <ac:spMkLst>
            <pc:docMk/>
            <pc:sldMk cId="377051876" sldId="290"/>
            <ac:spMk id="2" creationId="{6EF6C402-92A7-4E55-8183-DF554602573C}"/>
          </ac:spMkLst>
        </pc:spChg>
        <pc:spChg chg="del">
          <ac:chgData name="KEVIN MALAGOLI" userId="4753276f-5182-4cb6-86cf-6602de7c63db" providerId="ADAL" clId="{65965FDB-5137-44F4-8498-EA360D6BDDB8}" dt="2021-12-31T13:58:36.628" v="1704" actId="931"/>
          <ac:spMkLst>
            <pc:docMk/>
            <pc:sldMk cId="377051876" sldId="290"/>
            <ac:spMk id="4" creationId="{DED6F456-EFBB-45B1-A44E-AEEC870D3A04}"/>
          </ac:spMkLst>
        </pc:spChg>
        <pc:picChg chg="add mod">
          <ac:chgData name="KEVIN MALAGOLI" userId="4753276f-5182-4cb6-86cf-6602de7c63db" providerId="ADAL" clId="{65965FDB-5137-44F4-8498-EA360D6BDDB8}" dt="2021-12-31T13:58:37.342" v="1706" actId="962"/>
          <ac:picMkLst>
            <pc:docMk/>
            <pc:sldMk cId="377051876" sldId="290"/>
            <ac:picMk id="7" creationId="{1355A6B7-F6CD-40FD-8EB6-8897559F39E6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6T14:27:34.979" v="14570" actId="20577"/>
        <pc:sldMkLst>
          <pc:docMk/>
          <pc:sldMk cId="4073641638" sldId="291"/>
        </pc:sldMkLst>
        <pc:spChg chg="mod or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2" creationId="{21A46125-BE62-41FA-BB83-27D74BCA8247}"/>
          </ac:spMkLst>
        </pc:spChg>
        <pc:spChg chg="mod ord">
          <ac:chgData name="KEVIN MALAGOLI" userId="4753276f-5182-4cb6-86cf-6602de7c63db" providerId="ADAL" clId="{65965FDB-5137-44F4-8498-EA360D6BDDB8}" dt="2022-01-06T14:27:34.979" v="14570" actId="20577"/>
          <ac:spMkLst>
            <pc:docMk/>
            <pc:sldMk cId="4073641638" sldId="291"/>
            <ac:spMk id="3" creationId="{53FD6CF7-9F0C-4738-8B5F-83843AE743FF}"/>
          </ac:spMkLst>
        </pc:spChg>
        <pc:spChg chg="mod or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4" creationId="{E606EF64-9EE0-461E-9376-C1A6FCDB33F1}"/>
          </ac:spMkLst>
        </pc:spChg>
        <pc:spChg chg="add del mod ord">
          <ac:chgData name="KEVIN MALAGOLI" userId="4753276f-5182-4cb6-86cf-6602de7c63db" providerId="ADAL" clId="{65965FDB-5137-44F4-8498-EA360D6BDDB8}" dt="2022-01-02T10:09:45.912" v="2691"/>
          <ac:spMkLst>
            <pc:docMk/>
            <pc:sldMk cId="4073641638" sldId="291"/>
            <ac:spMk id="5" creationId="{8F0D47A7-0EF2-46D6-95FA-FB8BAA57C628}"/>
          </ac:spMkLst>
        </pc:spChg>
        <pc:spChg chg="add del mo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6" creationId="{161FC375-F4C2-49FA-9E52-2C76684845A5}"/>
          </ac:spMkLst>
        </pc:spChg>
        <pc:picChg chg="add del mod">
          <ac:chgData name="KEVIN MALAGOLI" userId="4753276f-5182-4cb6-86cf-6602de7c63db" providerId="ADAL" clId="{65965FDB-5137-44F4-8498-EA360D6BDDB8}" dt="2022-01-02T10:57:28.211" v="3461" actId="21"/>
          <ac:picMkLst>
            <pc:docMk/>
            <pc:sldMk cId="4073641638" sldId="291"/>
            <ac:picMk id="1026" creationId="{F98C1125-B74A-463B-8AFE-3C22C7DFD3EA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2T11:00:11.509" v="3599" actId="20577"/>
        <pc:sldMkLst>
          <pc:docMk/>
          <pc:sldMk cId="683288592" sldId="292"/>
        </pc:sldMkLst>
        <pc:spChg chg="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2" creationId="{22E5FCF6-439B-4A4B-94C5-5CE9B66CA483}"/>
          </ac:spMkLst>
        </pc:spChg>
        <pc:spChg chg="mod ord">
          <ac:chgData name="KEVIN MALAGOLI" userId="4753276f-5182-4cb6-86cf-6602de7c63db" providerId="ADAL" clId="{65965FDB-5137-44F4-8498-EA360D6BDDB8}" dt="2022-01-02T11:00:11.509" v="3599" actId="20577"/>
          <ac:spMkLst>
            <pc:docMk/>
            <pc:sldMk cId="683288592" sldId="292"/>
            <ac:spMk id="3" creationId="{FE17CAF2-D62E-4849-923D-9437AAD240FB}"/>
          </ac:spMkLst>
        </pc:spChg>
        <pc:spChg chg="del mod ord">
          <ac:chgData name="KEVIN MALAGOLI" userId="4753276f-5182-4cb6-86cf-6602de7c63db" providerId="ADAL" clId="{65965FDB-5137-44F4-8498-EA360D6BDDB8}" dt="2022-01-02T10:58:24.322" v="3501"/>
          <ac:spMkLst>
            <pc:docMk/>
            <pc:sldMk cId="683288592" sldId="292"/>
            <ac:spMk id="4" creationId="{06CBCEA7-82E3-469F-8AE0-61437B6707D1}"/>
          </ac:spMkLst>
        </pc:spChg>
        <pc:spChg chg="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5" creationId="{DD8E4127-44D6-420D-B92A-27FFE06EE8A0}"/>
          </ac:spMkLst>
        </pc:spChg>
        <pc:spChg chg="add del 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6" creationId="{A77FD5A9-5680-4E6D-905A-345A9517CB2A}"/>
          </ac:spMkLst>
        </pc:spChg>
        <pc:spChg chg="add del 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7" creationId="{C6C89027-A62C-4C52-928C-87A1521469D9}"/>
          </ac:spMkLst>
        </pc:spChg>
        <pc:picChg chg="add mod">
          <ac:chgData name="KEVIN MALAGOLI" userId="4753276f-5182-4cb6-86cf-6602de7c63db" providerId="ADAL" clId="{65965FDB-5137-44F4-8498-EA360D6BDDB8}" dt="2022-01-02T10:58:24.322" v="3501"/>
          <ac:picMkLst>
            <pc:docMk/>
            <pc:sldMk cId="683288592" sldId="292"/>
            <ac:picMk id="2050" creationId="{C1F69DD7-7411-4032-BA9F-F97D4F641755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6T14:28:26.167" v="14572" actId="313"/>
        <pc:sldMkLst>
          <pc:docMk/>
          <pc:sldMk cId="583470196" sldId="293"/>
        </pc:sldMkLst>
        <pc:spChg chg="del mod ord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2" creationId="{C5C19D38-AE65-4948-8980-194AA11CE915}"/>
          </ac:spMkLst>
        </pc:spChg>
        <pc:spChg chg="del mod ord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3" creationId="{3B2243C7-7BED-4C0B-8A35-DB984781A686}"/>
          </ac:spMkLst>
        </pc:spChg>
        <pc:spChg chg="del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4" creationId="{D82E1DB0-96F6-4CC5-90D0-30936AB79AB7}"/>
          </ac:spMkLst>
        </pc:spChg>
        <pc:spChg chg="mod ord">
          <ac:chgData name="KEVIN MALAGOLI" userId="4753276f-5182-4cb6-86cf-6602de7c63db" providerId="ADAL" clId="{65965FDB-5137-44F4-8498-EA360D6BDDB8}" dt="2022-01-02T11:22:55.986" v="3835" actId="700"/>
          <ac:spMkLst>
            <pc:docMk/>
            <pc:sldMk cId="583470196" sldId="293"/>
            <ac:spMk id="5" creationId="{50751052-784A-4A5B-B78E-D475DF9D9121}"/>
          </ac:spMkLst>
        </pc:spChg>
        <pc:spChg chg="add mod ord">
          <ac:chgData name="KEVIN MALAGOLI" userId="4753276f-5182-4cb6-86cf-6602de7c63db" providerId="ADAL" clId="{65965FDB-5137-44F4-8498-EA360D6BDDB8}" dt="2022-01-02T11:22:55.986" v="3835" actId="700"/>
          <ac:spMkLst>
            <pc:docMk/>
            <pc:sldMk cId="583470196" sldId="293"/>
            <ac:spMk id="6" creationId="{4594C90E-1542-47C8-9333-850D43FB8D50}"/>
          </ac:spMkLst>
        </pc:spChg>
        <pc:spChg chg="add mod ord">
          <ac:chgData name="KEVIN MALAGOLI" userId="4753276f-5182-4cb6-86cf-6602de7c63db" providerId="ADAL" clId="{65965FDB-5137-44F4-8498-EA360D6BDDB8}" dt="2022-01-06T14:28:26.167" v="14572" actId="313"/>
          <ac:spMkLst>
            <pc:docMk/>
            <pc:sldMk cId="583470196" sldId="293"/>
            <ac:spMk id="7" creationId="{F85E9359-EBE1-4410-ADB8-22A7312E3023}"/>
          </ac:spMkLst>
        </pc:spChg>
        <pc:spChg chg="add del mod ord">
          <ac:chgData name="KEVIN MALAGOLI" userId="4753276f-5182-4cb6-86cf-6602de7c63db" providerId="ADAL" clId="{65965FDB-5137-44F4-8498-EA360D6BDDB8}" dt="2022-01-02T11:22:57.383" v="3836" actId="22"/>
          <ac:spMkLst>
            <pc:docMk/>
            <pc:sldMk cId="583470196" sldId="293"/>
            <ac:spMk id="8" creationId="{3C7752B8-26CE-4AFA-9207-75F86BFE83B8}"/>
          </ac:spMkLst>
        </pc:spChg>
        <pc:picChg chg="add mod ord">
          <ac:chgData name="KEVIN MALAGOLI" userId="4753276f-5182-4cb6-86cf-6602de7c63db" providerId="ADAL" clId="{65965FDB-5137-44F4-8498-EA360D6BDDB8}" dt="2022-01-02T11:22:57.383" v="3836" actId="22"/>
          <ac:picMkLst>
            <pc:docMk/>
            <pc:sldMk cId="583470196" sldId="293"/>
            <ac:picMk id="10" creationId="{EA8DE925-0DAA-4F67-A34B-D490A26D4590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4T20:52:14.548" v="9915" actId="20577"/>
        <pc:sldMkLst>
          <pc:docMk/>
          <pc:sldMk cId="1936994934" sldId="294"/>
        </pc:sldMkLst>
        <pc:spChg chg="mod or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2" creationId="{8DE4BB22-F9C7-4F98-BA10-A7205C469673}"/>
          </ac:spMkLst>
        </pc:spChg>
        <pc:spChg chg="mod ord">
          <ac:chgData name="KEVIN MALAGOLI" userId="4753276f-5182-4cb6-86cf-6602de7c63db" providerId="ADAL" clId="{65965FDB-5137-44F4-8498-EA360D6BDDB8}" dt="2022-01-04T20:52:14.548" v="9915" actId="20577"/>
          <ac:spMkLst>
            <pc:docMk/>
            <pc:sldMk cId="1936994934" sldId="294"/>
            <ac:spMk id="3" creationId="{D2919A8F-3E0A-43E7-B12A-E47272032466}"/>
          </ac:spMkLst>
        </pc:spChg>
        <pc:spChg chg="add del">
          <ac:chgData name="KEVIN MALAGOLI" userId="4753276f-5182-4cb6-86cf-6602de7c63db" providerId="ADAL" clId="{65965FDB-5137-44F4-8498-EA360D6BDDB8}" dt="2022-01-02T14:13:03.081" v="4362" actId="22"/>
          <ac:spMkLst>
            <pc:docMk/>
            <pc:sldMk cId="1936994934" sldId="294"/>
            <ac:spMk id="4" creationId="{08D83D1A-FB69-4F91-A816-E125740AA27D}"/>
          </ac:spMkLst>
        </pc:spChg>
        <pc:spChg chg="mod or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5" creationId="{EC991EAB-35BB-4FBA-AFFC-6F98CD932B5D}"/>
          </ac:spMkLst>
        </pc:spChg>
        <pc:spChg chg="add del mod">
          <ac:chgData name="KEVIN MALAGOLI" userId="4753276f-5182-4cb6-86cf-6602de7c63db" providerId="ADAL" clId="{65965FDB-5137-44F4-8498-EA360D6BDDB8}" dt="2022-01-02T14:13:01.589" v="4361"/>
          <ac:spMkLst>
            <pc:docMk/>
            <pc:sldMk cId="1936994934" sldId="294"/>
            <ac:spMk id="6" creationId="{18505C69-32B2-469F-AC29-863193272546}"/>
          </ac:spMkLst>
        </pc:spChg>
        <pc:spChg chg="add del">
          <ac:chgData name="KEVIN MALAGOLI" userId="4753276f-5182-4cb6-86cf-6602de7c63db" providerId="ADAL" clId="{65965FDB-5137-44F4-8498-EA360D6BDDB8}" dt="2022-01-02T14:24:15.286" v="4474"/>
          <ac:spMkLst>
            <pc:docMk/>
            <pc:sldMk cId="1936994934" sldId="294"/>
            <ac:spMk id="9" creationId="{DB93E98F-3067-49DB-B237-FBFB5605CFEE}"/>
          </ac:spMkLst>
        </pc:spChg>
        <pc:spChg chg="add del mod">
          <ac:chgData name="KEVIN MALAGOLI" userId="4753276f-5182-4cb6-86cf-6602de7c63db" providerId="ADAL" clId="{65965FDB-5137-44F4-8498-EA360D6BDDB8}" dt="2022-01-02T14:24:30.564" v="4481"/>
          <ac:spMkLst>
            <pc:docMk/>
            <pc:sldMk cId="1936994934" sldId="294"/>
            <ac:spMk id="10" creationId="{1F2E93BE-CC7F-4D07-B29C-F41367B6219A}"/>
          </ac:spMkLst>
        </pc:spChg>
        <pc:spChg chg="add del mod">
          <ac:chgData name="KEVIN MALAGOLI" userId="4753276f-5182-4cb6-86cf-6602de7c63db" providerId="ADAL" clId="{65965FDB-5137-44F4-8498-EA360D6BDDB8}" dt="2022-01-03T10:51:43.473" v="7613" actId="478"/>
          <ac:spMkLst>
            <pc:docMk/>
            <pc:sldMk cId="1936994934" sldId="294"/>
            <ac:spMk id="12" creationId="{BADA527B-C9CC-4F97-9B58-F8EC79963FF2}"/>
          </ac:spMkLst>
        </pc:spChg>
        <pc:spChg chg="add del mo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14" creationId="{26E60449-A823-4DFE-BCAA-3BC495E10B9C}"/>
          </ac:spMkLst>
        </pc:spChg>
        <pc:picChg chg="add del mod ord">
          <ac:chgData name="KEVIN MALAGOLI" userId="4753276f-5182-4cb6-86cf-6602de7c63db" providerId="ADAL" clId="{65965FDB-5137-44F4-8498-EA360D6BDDB8}" dt="2022-01-03T10:51:45.261" v="7614" actId="21"/>
          <ac:picMkLst>
            <pc:docMk/>
            <pc:sldMk cId="1936994934" sldId="294"/>
            <ac:picMk id="8" creationId="{C808E7AB-F37D-4040-A8A2-DC3CE7F52E98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6T10:00:29.829" v="11599" actId="20577"/>
        <pc:sldMkLst>
          <pc:docMk/>
          <pc:sldMk cId="1277948643" sldId="295"/>
        </pc:sldMkLst>
        <pc:spChg chg="mod ord">
          <ac:chgData name="KEVIN MALAGOLI" userId="4753276f-5182-4cb6-86cf-6602de7c63db" providerId="ADAL" clId="{65965FDB-5137-44F4-8498-EA360D6BDDB8}" dt="2022-01-03T15:37:30.847" v="8820" actId="700"/>
          <ac:spMkLst>
            <pc:docMk/>
            <pc:sldMk cId="1277948643" sldId="295"/>
            <ac:spMk id="2" creationId="{461CD583-8635-47D8-8E50-BD5EE2102490}"/>
          </ac:spMkLst>
        </pc:spChg>
        <pc:spChg chg="mod ord">
          <ac:chgData name="KEVIN MALAGOLI" userId="4753276f-5182-4cb6-86cf-6602de7c63db" providerId="ADAL" clId="{65965FDB-5137-44F4-8498-EA360D6BDDB8}" dt="2022-01-06T10:00:29.829" v="11599" actId="20577"/>
          <ac:spMkLst>
            <pc:docMk/>
            <pc:sldMk cId="1277948643" sldId="295"/>
            <ac:spMk id="3" creationId="{82BE7A96-0991-49B4-8846-FFB4E468FD25}"/>
          </ac:spMkLst>
        </pc:spChg>
        <pc:spChg chg="del mod">
          <ac:chgData name="KEVIN MALAGOLI" userId="4753276f-5182-4cb6-86cf-6602de7c63db" providerId="ADAL" clId="{65965FDB-5137-44F4-8498-EA360D6BDDB8}" dt="2022-01-03T15:36:45.027" v="8813" actId="700"/>
          <ac:spMkLst>
            <pc:docMk/>
            <pc:sldMk cId="1277948643" sldId="295"/>
            <ac:spMk id="4" creationId="{396EEBDA-42FD-482A-93C8-6EFC7F6703E0}"/>
          </ac:spMkLst>
        </pc:spChg>
        <pc:spChg chg="mod ord">
          <ac:chgData name="KEVIN MALAGOLI" userId="4753276f-5182-4cb6-86cf-6602de7c63db" providerId="ADAL" clId="{65965FDB-5137-44F4-8498-EA360D6BDDB8}" dt="2022-01-03T15:37:30.847" v="8820" actId="700"/>
          <ac:spMkLst>
            <pc:docMk/>
            <pc:sldMk cId="1277948643" sldId="295"/>
            <ac:spMk id="5" creationId="{ED43DE6F-9A3D-41DE-B285-150DFA16B3E6}"/>
          </ac:spMkLst>
        </pc:spChg>
        <pc:spChg chg="add del mod ord">
          <ac:chgData name="KEVIN MALAGOLI" userId="4753276f-5182-4cb6-86cf-6602de7c63db" providerId="ADAL" clId="{65965FDB-5137-44F4-8498-EA360D6BDDB8}" dt="2022-01-06T09:58:16.917" v="11517" actId="478"/>
          <ac:spMkLst>
            <pc:docMk/>
            <pc:sldMk cId="1277948643" sldId="295"/>
            <ac:spMk id="6" creationId="{83E13E13-3E35-4A6F-BFAB-FD02FA19E2BE}"/>
          </ac:spMkLst>
        </pc:spChg>
        <pc:spChg chg="add del mod">
          <ac:chgData name="KEVIN MALAGOLI" userId="4753276f-5182-4cb6-86cf-6602de7c63db" providerId="ADAL" clId="{65965FDB-5137-44F4-8498-EA360D6BDDB8}" dt="2022-01-06T09:58:18.822" v="11518"/>
          <ac:spMkLst>
            <pc:docMk/>
            <pc:sldMk cId="1277948643" sldId="295"/>
            <ac:spMk id="8" creationId="{DF1178F7-CA85-4396-A99F-AED3B761029B}"/>
          </ac:spMkLst>
        </pc:spChg>
        <pc:picChg chg="add mod">
          <ac:chgData name="KEVIN MALAGOLI" userId="4753276f-5182-4cb6-86cf-6602de7c63db" providerId="ADAL" clId="{65965FDB-5137-44F4-8498-EA360D6BDDB8}" dt="2022-01-06T09:58:18.822" v="11518"/>
          <ac:picMkLst>
            <pc:docMk/>
            <pc:sldMk cId="1277948643" sldId="295"/>
            <ac:picMk id="9" creationId="{02213E1E-1D24-4179-9238-BFD2367D434D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09:57:42.158" v="11516" actId="27636"/>
        <pc:sldMkLst>
          <pc:docMk/>
          <pc:sldMk cId="769111029" sldId="296"/>
        </pc:sldMkLst>
        <pc:spChg chg="mod">
          <ac:chgData name="KEVIN MALAGOLI" userId="4753276f-5182-4cb6-86cf-6602de7c63db" providerId="ADAL" clId="{65965FDB-5137-44F4-8498-EA360D6BDDB8}" dt="2022-01-02T14:48:04.443" v="4677" actId="20577"/>
          <ac:spMkLst>
            <pc:docMk/>
            <pc:sldMk cId="769111029" sldId="296"/>
            <ac:spMk id="2" creationId="{8A0B7915-68D8-4CAC-8C5D-D2CE0D68C620}"/>
          </ac:spMkLst>
        </pc:spChg>
        <pc:spChg chg="mod">
          <ac:chgData name="KEVIN MALAGOLI" userId="4753276f-5182-4cb6-86cf-6602de7c63db" providerId="ADAL" clId="{65965FDB-5137-44F4-8498-EA360D6BDDB8}" dt="2022-01-06T09:57:42.158" v="11516" actId="27636"/>
          <ac:spMkLst>
            <pc:docMk/>
            <pc:sldMk cId="769111029" sldId="296"/>
            <ac:spMk id="3" creationId="{D85637B8-77C7-4904-B3D8-8978A15D74D0}"/>
          </ac:spMkLst>
        </pc:spChg>
        <pc:spChg chg="del">
          <ac:chgData name="KEVIN MALAGOLI" userId="4753276f-5182-4cb6-86cf-6602de7c63db" providerId="ADAL" clId="{65965FDB-5137-44F4-8498-EA360D6BDDB8}" dt="2022-01-05T09:55:57.108" v="10830"/>
          <ac:spMkLst>
            <pc:docMk/>
            <pc:sldMk cId="769111029" sldId="296"/>
            <ac:spMk id="4" creationId="{754F3803-CECA-4673-A5E9-56D4C228B61D}"/>
          </ac:spMkLst>
        </pc:spChg>
        <pc:picChg chg="add mod">
          <ac:chgData name="KEVIN MALAGOLI" userId="4753276f-5182-4cb6-86cf-6602de7c63db" providerId="ADAL" clId="{65965FDB-5137-44F4-8498-EA360D6BDDB8}" dt="2022-01-05T09:55:57.108" v="10830"/>
          <ac:picMkLst>
            <pc:docMk/>
            <pc:sldMk cId="769111029" sldId="296"/>
            <ac:picMk id="6" creationId="{C2652EF3-9A51-4208-A473-043D14663C12}"/>
          </ac:picMkLst>
        </pc:picChg>
      </pc:sldChg>
      <pc:sldChg chg="addSp delSp modSp new mod ord modClrScheme chgLayout">
        <pc:chgData name="KEVIN MALAGOLI" userId="4753276f-5182-4cb6-86cf-6602de7c63db" providerId="ADAL" clId="{65965FDB-5137-44F4-8498-EA360D6BDDB8}" dt="2022-01-05T09:55:44.260" v="10825"/>
        <pc:sldMkLst>
          <pc:docMk/>
          <pc:sldMk cId="806069830" sldId="297"/>
        </pc:sldMkLst>
        <pc:spChg chg="mod ord">
          <ac:chgData name="KEVIN MALAGOLI" userId="4753276f-5182-4cb6-86cf-6602de7c63db" providerId="ADAL" clId="{65965FDB-5137-44F4-8498-EA360D6BDDB8}" dt="2022-01-05T09:50:47.956" v="10812" actId="700"/>
          <ac:spMkLst>
            <pc:docMk/>
            <pc:sldMk cId="806069830" sldId="297"/>
            <ac:spMk id="2" creationId="{4C2AAB8A-680F-4FF7-A583-DB426F37A9A9}"/>
          </ac:spMkLst>
        </pc:spChg>
        <pc:spChg chg="del mod ord">
          <ac:chgData name="KEVIN MALAGOLI" userId="4753276f-5182-4cb6-86cf-6602de7c63db" providerId="ADAL" clId="{65965FDB-5137-44F4-8498-EA360D6BDDB8}" dt="2022-01-04T21:04:08.290" v="9916" actId="700"/>
          <ac:spMkLst>
            <pc:docMk/>
            <pc:sldMk cId="806069830" sldId="297"/>
            <ac:spMk id="3" creationId="{8B92AF44-93FB-4AF0-A051-BBE2234DA9A1}"/>
          </ac:spMkLst>
        </pc:spChg>
        <pc:spChg chg="del">
          <ac:chgData name="KEVIN MALAGOLI" userId="4753276f-5182-4cb6-86cf-6602de7c63db" providerId="ADAL" clId="{65965FDB-5137-44F4-8498-EA360D6BDDB8}" dt="2022-01-04T21:04:08.290" v="9916" actId="700"/>
          <ac:spMkLst>
            <pc:docMk/>
            <pc:sldMk cId="806069830" sldId="297"/>
            <ac:spMk id="4" creationId="{9B635B94-9DB0-498F-A8E9-68BA807DC087}"/>
          </ac:spMkLst>
        </pc:spChg>
        <pc:spChg chg="mod ord">
          <ac:chgData name="KEVIN MALAGOLI" userId="4753276f-5182-4cb6-86cf-6602de7c63db" providerId="ADAL" clId="{65965FDB-5137-44F4-8498-EA360D6BDDB8}" dt="2022-01-05T09:50:47.956" v="10812" actId="700"/>
          <ac:spMkLst>
            <pc:docMk/>
            <pc:sldMk cId="806069830" sldId="297"/>
            <ac:spMk id="5" creationId="{BB05CEB6-EC27-4714-8CD0-C362A4150167}"/>
          </ac:spMkLst>
        </pc:spChg>
        <pc:spChg chg="add mod ord">
          <ac:chgData name="KEVIN MALAGOLI" userId="4753276f-5182-4cb6-86cf-6602de7c63db" providerId="ADAL" clId="{65965FDB-5137-44F4-8498-EA360D6BDDB8}" dt="2022-01-05T09:51:21.184" v="10815" actId="113"/>
          <ac:spMkLst>
            <pc:docMk/>
            <pc:sldMk cId="806069830" sldId="297"/>
            <ac:spMk id="6" creationId="{8D1343DA-454E-405A-8C6A-13A20945F50B}"/>
          </ac:spMkLst>
        </pc:spChg>
        <pc:spChg chg="add del mod ord">
          <ac:chgData name="KEVIN MALAGOLI" userId="4753276f-5182-4cb6-86cf-6602de7c63db" providerId="ADAL" clId="{65965FDB-5137-44F4-8498-EA360D6BDDB8}" dt="2022-01-05T09:55:02.630" v="10822" actId="22"/>
          <ac:spMkLst>
            <pc:docMk/>
            <pc:sldMk cId="806069830" sldId="297"/>
            <ac:spMk id="7" creationId="{A25AB830-285B-4E71-BDFF-C62364DFF34C}"/>
          </ac:spMkLst>
        </pc:spChg>
        <pc:spChg chg="add del mod">
          <ac:chgData name="KEVIN MALAGOLI" userId="4753276f-5182-4cb6-86cf-6602de7c63db" providerId="ADAL" clId="{65965FDB-5137-44F4-8498-EA360D6BDDB8}" dt="2022-01-05T09:55:44.260" v="10825"/>
          <ac:spMkLst>
            <pc:docMk/>
            <pc:sldMk cId="806069830" sldId="297"/>
            <ac:spMk id="13" creationId="{97824748-E7BE-44E1-AC0D-321FCEF9ACEE}"/>
          </ac:spMkLst>
        </pc:spChg>
        <pc:picChg chg="add del mod ord">
          <ac:chgData name="KEVIN MALAGOLI" userId="4753276f-5182-4cb6-86cf-6602de7c63db" providerId="ADAL" clId="{65965FDB-5137-44F4-8498-EA360D6BDDB8}" dt="2022-01-05T09:55:27.027" v="10824" actId="478"/>
          <ac:picMkLst>
            <pc:docMk/>
            <pc:sldMk cId="806069830" sldId="297"/>
            <ac:picMk id="11" creationId="{7139CF6A-BCCE-444F-B28B-DC81F21392F9}"/>
          </ac:picMkLst>
        </pc:picChg>
        <pc:picChg chg="add mod">
          <ac:chgData name="KEVIN MALAGOLI" userId="4753276f-5182-4cb6-86cf-6602de7c63db" providerId="ADAL" clId="{65965FDB-5137-44F4-8498-EA360D6BDDB8}" dt="2022-01-05T09:55:44.260" v="10825"/>
          <ac:picMkLst>
            <pc:docMk/>
            <pc:sldMk cId="806069830" sldId="297"/>
            <ac:picMk id="14" creationId="{718C8859-7E69-4334-93EA-D546DE69ECCC}"/>
          </ac:picMkLst>
        </pc:picChg>
      </pc:sldChg>
      <pc:sldChg chg="addSp delSp modSp new mod ord">
        <pc:chgData name="KEVIN MALAGOLI" userId="4753276f-5182-4cb6-86cf-6602de7c63db" providerId="ADAL" clId="{65965FDB-5137-44F4-8498-EA360D6BDDB8}" dt="2022-01-06T10:18:49.424" v="12237"/>
        <pc:sldMkLst>
          <pc:docMk/>
          <pc:sldMk cId="2529867699" sldId="298"/>
        </pc:sldMkLst>
        <pc:spChg chg="mod">
          <ac:chgData name="KEVIN MALAGOLI" userId="4753276f-5182-4cb6-86cf-6602de7c63db" providerId="ADAL" clId="{65965FDB-5137-44F4-8498-EA360D6BDDB8}" dt="2022-01-02T14:48:31.959" v="4715" actId="20577"/>
          <ac:spMkLst>
            <pc:docMk/>
            <pc:sldMk cId="2529867699" sldId="298"/>
            <ac:spMk id="2" creationId="{4E0D5E01-FAE7-418A-B732-A2F730D9E72A}"/>
          </ac:spMkLst>
        </pc:spChg>
        <pc:spChg chg="mod">
          <ac:chgData name="KEVIN MALAGOLI" userId="4753276f-5182-4cb6-86cf-6602de7c63db" providerId="ADAL" clId="{65965FDB-5137-44F4-8498-EA360D6BDDB8}" dt="2022-01-06T10:02:30.019" v="11703" actId="20577"/>
          <ac:spMkLst>
            <pc:docMk/>
            <pc:sldMk cId="2529867699" sldId="298"/>
            <ac:spMk id="3" creationId="{45CA794B-6886-46F1-8FCE-B52ED063A950}"/>
          </ac:spMkLst>
        </pc:spChg>
        <pc:spChg chg="del">
          <ac:chgData name="KEVIN MALAGOLI" userId="4753276f-5182-4cb6-86cf-6602de7c63db" providerId="ADAL" clId="{65965FDB-5137-44F4-8498-EA360D6BDDB8}" dt="2022-01-05T09:55:59.546" v="10831"/>
          <ac:spMkLst>
            <pc:docMk/>
            <pc:sldMk cId="2529867699" sldId="298"/>
            <ac:spMk id="4" creationId="{DA55092C-F19F-4483-9AF6-89612582D433}"/>
          </ac:spMkLst>
        </pc:spChg>
        <pc:picChg chg="add mod">
          <ac:chgData name="KEVIN MALAGOLI" userId="4753276f-5182-4cb6-86cf-6602de7c63db" providerId="ADAL" clId="{65965FDB-5137-44F4-8498-EA360D6BDDB8}" dt="2022-01-05T09:55:59.546" v="10831"/>
          <ac:picMkLst>
            <pc:docMk/>
            <pc:sldMk cId="2529867699" sldId="298"/>
            <ac:picMk id="6" creationId="{5C4C2682-9C7F-4809-9CAB-1C3E716DA819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0:06:40.397" v="11888" actId="27636"/>
        <pc:sldMkLst>
          <pc:docMk/>
          <pc:sldMk cId="574868505" sldId="299"/>
        </pc:sldMkLst>
        <pc:spChg chg="mod">
          <ac:chgData name="KEVIN MALAGOLI" userId="4753276f-5182-4cb6-86cf-6602de7c63db" providerId="ADAL" clId="{65965FDB-5137-44F4-8498-EA360D6BDDB8}" dt="2022-01-02T14:48:41.883" v="4726" actId="20577"/>
          <ac:spMkLst>
            <pc:docMk/>
            <pc:sldMk cId="574868505" sldId="299"/>
            <ac:spMk id="2" creationId="{0715B7B6-E21D-457A-81C7-B65F2C5A3780}"/>
          </ac:spMkLst>
        </pc:spChg>
        <pc:spChg chg="mod">
          <ac:chgData name="KEVIN MALAGOLI" userId="4753276f-5182-4cb6-86cf-6602de7c63db" providerId="ADAL" clId="{65965FDB-5137-44F4-8498-EA360D6BDDB8}" dt="2022-01-06T10:06:40.397" v="11888" actId="27636"/>
          <ac:spMkLst>
            <pc:docMk/>
            <pc:sldMk cId="574868505" sldId="299"/>
            <ac:spMk id="3" creationId="{61C2F7AF-0BDC-439C-BA14-275EA5FCE790}"/>
          </ac:spMkLst>
        </pc:spChg>
        <pc:spChg chg="del">
          <ac:chgData name="KEVIN MALAGOLI" userId="4753276f-5182-4cb6-86cf-6602de7c63db" providerId="ADAL" clId="{65965FDB-5137-44F4-8498-EA360D6BDDB8}" dt="2022-01-05T09:56:02.205" v="10832"/>
          <ac:spMkLst>
            <pc:docMk/>
            <pc:sldMk cId="574868505" sldId="299"/>
            <ac:spMk id="4" creationId="{57218807-A11F-49CD-8E28-5426BF4EB808}"/>
          </ac:spMkLst>
        </pc:spChg>
        <pc:picChg chg="add mod">
          <ac:chgData name="KEVIN MALAGOLI" userId="4753276f-5182-4cb6-86cf-6602de7c63db" providerId="ADAL" clId="{65965FDB-5137-44F4-8498-EA360D6BDDB8}" dt="2022-01-05T09:56:02.205" v="10832"/>
          <ac:picMkLst>
            <pc:docMk/>
            <pc:sldMk cId="574868505" sldId="299"/>
            <ac:picMk id="6" creationId="{A8F7B979-ED8F-46ED-BFE1-98A66F417FB7}"/>
          </ac:picMkLst>
        </pc:picChg>
      </pc:sldChg>
      <pc:sldChg chg="addSp delSp modSp new mod ord modClrScheme chgLayout">
        <pc:chgData name="KEVIN MALAGOLI" userId="4753276f-5182-4cb6-86cf-6602de7c63db" providerId="ADAL" clId="{65965FDB-5137-44F4-8498-EA360D6BDDB8}" dt="2022-01-05T09:59:15.816" v="10898" actId="20577"/>
        <pc:sldMkLst>
          <pc:docMk/>
          <pc:sldMk cId="3413645180" sldId="300"/>
        </pc:sldMkLst>
        <pc:spChg chg="mod ord">
          <ac:chgData name="KEVIN MALAGOLI" userId="4753276f-5182-4cb6-86cf-6602de7c63db" providerId="ADAL" clId="{65965FDB-5137-44F4-8498-EA360D6BDDB8}" dt="2022-01-05T09:55:51.019" v="10826" actId="700"/>
          <ac:spMkLst>
            <pc:docMk/>
            <pc:sldMk cId="3413645180" sldId="300"/>
            <ac:spMk id="2" creationId="{F9AB6669-988A-4E89-8A8B-D40819E236D5}"/>
          </ac:spMkLst>
        </pc:spChg>
        <pc:spChg chg="mod ord">
          <ac:chgData name="KEVIN MALAGOLI" userId="4753276f-5182-4cb6-86cf-6602de7c63db" providerId="ADAL" clId="{65965FDB-5137-44F4-8498-EA360D6BDDB8}" dt="2022-01-05T09:59:15.816" v="10898" actId="20577"/>
          <ac:spMkLst>
            <pc:docMk/>
            <pc:sldMk cId="3413645180" sldId="300"/>
            <ac:spMk id="3" creationId="{64E9061A-03AD-463D-AD10-CAD7EF436FF6}"/>
          </ac:spMkLst>
        </pc:spChg>
        <pc:spChg chg="mod ord">
          <ac:chgData name="KEVIN MALAGOLI" userId="4753276f-5182-4cb6-86cf-6602de7c63db" providerId="ADAL" clId="{65965FDB-5137-44F4-8498-EA360D6BDDB8}" dt="2022-01-05T09:55:51.019" v="10826" actId="700"/>
          <ac:spMkLst>
            <pc:docMk/>
            <pc:sldMk cId="3413645180" sldId="300"/>
            <ac:spMk id="4" creationId="{C7060780-B4E3-4297-9DC0-0144E3C66524}"/>
          </ac:spMkLst>
        </pc:spChg>
        <pc:spChg chg="add del mod ord">
          <ac:chgData name="KEVIN MALAGOLI" userId="4753276f-5182-4cb6-86cf-6602de7c63db" providerId="ADAL" clId="{65965FDB-5137-44F4-8498-EA360D6BDDB8}" dt="2022-01-05T09:55:52.644" v="10829"/>
          <ac:spMkLst>
            <pc:docMk/>
            <pc:sldMk cId="3413645180" sldId="300"/>
            <ac:spMk id="5" creationId="{9B3CE042-FC1D-4B5F-8107-F1B0187705AF}"/>
          </ac:spMkLst>
        </pc:spChg>
        <pc:picChg chg="add mod">
          <ac:chgData name="KEVIN MALAGOLI" userId="4753276f-5182-4cb6-86cf-6602de7c63db" providerId="ADAL" clId="{65965FDB-5137-44F4-8498-EA360D6BDDB8}" dt="2022-01-05T09:55:52.644" v="10829"/>
          <ac:picMkLst>
            <pc:docMk/>
            <pc:sldMk cId="3413645180" sldId="300"/>
            <ac:picMk id="6" creationId="{C90BE76E-5A0C-42A3-A868-66F5F2827D52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0:16:35.610" v="12235" actId="113"/>
        <pc:sldMkLst>
          <pc:docMk/>
          <pc:sldMk cId="4151751334" sldId="301"/>
        </pc:sldMkLst>
        <pc:spChg chg="mod">
          <ac:chgData name="KEVIN MALAGOLI" userId="4753276f-5182-4cb6-86cf-6602de7c63db" providerId="ADAL" clId="{65965FDB-5137-44F4-8498-EA360D6BDDB8}" dt="2022-01-02T14:49:31.143" v="4749" actId="20577"/>
          <ac:spMkLst>
            <pc:docMk/>
            <pc:sldMk cId="4151751334" sldId="301"/>
            <ac:spMk id="2" creationId="{DCC9D307-B017-4A18-B7CF-AF077EB3CA44}"/>
          </ac:spMkLst>
        </pc:spChg>
        <pc:spChg chg="mod">
          <ac:chgData name="KEVIN MALAGOLI" userId="4753276f-5182-4cb6-86cf-6602de7c63db" providerId="ADAL" clId="{65965FDB-5137-44F4-8498-EA360D6BDDB8}" dt="2022-01-06T10:16:35.610" v="12235" actId="113"/>
          <ac:spMkLst>
            <pc:docMk/>
            <pc:sldMk cId="4151751334" sldId="301"/>
            <ac:spMk id="3" creationId="{A9C27647-B303-40EF-B71C-56427D55C35D}"/>
          </ac:spMkLst>
        </pc:spChg>
        <pc:spChg chg="del">
          <ac:chgData name="KEVIN MALAGOLI" userId="4753276f-5182-4cb6-86cf-6602de7c63db" providerId="ADAL" clId="{65965FDB-5137-44F4-8498-EA360D6BDDB8}" dt="2022-01-05T09:56:04.475" v="10833"/>
          <ac:spMkLst>
            <pc:docMk/>
            <pc:sldMk cId="4151751334" sldId="301"/>
            <ac:spMk id="4" creationId="{0AFA4526-64B6-4920-982D-C680A12E2804}"/>
          </ac:spMkLst>
        </pc:spChg>
        <pc:picChg chg="add mod">
          <ac:chgData name="KEVIN MALAGOLI" userId="4753276f-5182-4cb6-86cf-6602de7c63db" providerId="ADAL" clId="{65965FDB-5137-44F4-8498-EA360D6BDDB8}" dt="2022-01-05T09:56:04.475" v="10833"/>
          <ac:picMkLst>
            <pc:docMk/>
            <pc:sldMk cId="4151751334" sldId="301"/>
            <ac:picMk id="6" creationId="{1429A90E-10AF-420C-B4E0-5866624835ED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4:39:09.714" v="14662" actId="20577"/>
        <pc:sldMkLst>
          <pc:docMk/>
          <pc:sldMk cId="1919620767" sldId="302"/>
        </pc:sldMkLst>
        <pc:spChg chg="mod">
          <ac:chgData name="KEVIN MALAGOLI" userId="4753276f-5182-4cb6-86cf-6602de7c63db" providerId="ADAL" clId="{65965FDB-5137-44F4-8498-EA360D6BDDB8}" dt="2022-01-02T14:50:35.366" v="4801" actId="20577"/>
          <ac:spMkLst>
            <pc:docMk/>
            <pc:sldMk cId="1919620767" sldId="302"/>
            <ac:spMk id="2" creationId="{330C1FE1-C6C3-448A-B780-3772EC2F0F2D}"/>
          </ac:spMkLst>
        </pc:spChg>
        <pc:spChg chg="mod">
          <ac:chgData name="KEVIN MALAGOLI" userId="4753276f-5182-4cb6-86cf-6602de7c63db" providerId="ADAL" clId="{65965FDB-5137-44F4-8498-EA360D6BDDB8}" dt="2022-01-06T14:39:09.714" v="14662" actId="20577"/>
          <ac:spMkLst>
            <pc:docMk/>
            <pc:sldMk cId="1919620767" sldId="302"/>
            <ac:spMk id="3" creationId="{1CB94A4C-0CC6-4539-8971-C3AD39A2F5D0}"/>
          </ac:spMkLst>
        </pc:spChg>
        <pc:spChg chg="del">
          <ac:chgData name="KEVIN MALAGOLI" userId="4753276f-5182-4cb6-86cf-6602de7c63db" providerId="ADAL" clId="{65965FDB-5137-44F4-8498-EA360D6BDDB8}" dt="2022-01-06T10:34:37.420" v="12604" actId="22"/>
          <ac:spMkLst>
            <pc:docMk/>
            <pc:sldMk cId="1919620767" sldId="302"/>
            <ac:spMk id="4" creationId="{12CECA2F-AAD2-4C4C-93FF-CB24C7DAE61D}"/>
          </ac:spMkLst>
        </pc:spChg>
        <pc:picChg chg="add mod ord">
          <ac:chgData name="KEVIN MALAGOLI" userId="4753276f-5182-4cb6-86cf-6602de7c63db" providerId="ADAL" clId="{65965FDB-5137-44F4-8498-EA360D6BDDB8}" dt="2022-01-06T10:34:37.420" v="12604" actId="22"/>
          <ac:picMkLst>
            <pc:docMk/>
            <pc:sldMk cId="1919620767" sldId="302"/>
            <ac:picMk id="7" creationId="{8034DFF8-8558-4534-9678-657FB01AF393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6T23:47:29.977" v="20055" actId="27636"/>
        <pc:sldMkLst>
          <pc:docMk/>
          <pc:sldMk cId="1045420241" sldId="303"/>
        </pc:sldMkLst>
        <pc:spChg chg="mod ord">
          <ac:chgData name="KEVIN MALAGOLI" userId="4753276f-5182-4cb6-86cf-6602de7c63db" providerId="ADAL" clId="{65965FDB-5137-44F4-8498-EA360D6BDDB8}" dt="2022-01-06T16:24:56.463" v="15019" actId="700"/>
          <ac:spMkLst>
            <pc:docMk/>
            <pc:sldMk cId="1045420241" sldId="303"/>
            <ac:spMk id="2" creationId="{190AA1BF-955A-4B13-B920-17BF363438DE}"/>
          </ac:spMkLst>
        </pc:spChg>
        <pc:spChg chg="mod ord">
          <ac:chgData name="KEVIN MALAGOLI" userId="4753276f-5182-4cb6-86cf-6602de7c63db" providerId="ADAL" clId="{65965FDB-5137-44F4-8498-EA360D6BDDB8}" dt="2022-01-06T23:47:23.170" v="20053" actId="404"/>
          <ac:spMkLst>
            <pc:docMk/>
            <pc:sldMk cId="1045420241" sldId="303"/>
            <ac:spMk id="3" creationId="{BF9C2CA5-1CC7-4A8C-9F34-D31749A07C27}"/>
          </ac:spMkLst>
        </pc:spChg>
        <pc:spChg chg="del">
          <ac:chgData name="KEVIN MALAGOLI" userId="4753276f-5182-4cb6-86cf-6602de7c63db" providerId="ADAL" clId="{65965FDB-5137-44F4-8498-EA360D6BDDB8}" dt="2022-01-06T16:24:50.942" v="15018" actId="700"/>
          <ac:spMkLst>
            <pc:docMk/>
            <pc:sldMk cId="1045420241" sldId="303"/>
            <ac:spMk id="4" creationId="{421CF77E-052E-408E-BB9D-9EF4E2ECC463}"/>
          </ac:spMkLst>
        </pc:spChg>
        <pc:spChg chg="mod ord">
          <ac:chgData name="KEVIN MALAGOLI" userId="4753276f-5182-4cb6-86cf-6602de7c63db" providerId="ADAL" clId="{65965FDB-5137-44F4-8498-EA360D6BDDB8}" dt="2022-01-06T16:24:56.463" v="15019" actId="700"/>
          <ac:spMkLst>
            <pc:docMk/>
            <pc:sldMk cId="1045420241" sldId="303"/>
            <ac:spMk id="5" creationId="{90F299B8-6166-4A70-B8F3-6742EC2BD8AC}"/>
          </ac:spMkLst>
        </pc:spChg>
        <pc:spChg chg="add mod ord">
          <ac:chgData name="KEVIN MALAGOLI" userId="4753276f-5182-4cb6-86cf-6602de7c63db" providerId="ADAL" clId="{65965FDB-5137-44F4-8498-EA360D6BDDB8}" dt="2022-01-06T23:47:29.977" v="20055" actId="27636"/>
          <ac:spMkLst>
            <pc:docMk/>
            <pc:sldMk cId="1045420241" sldId="303"/>
            <ac:spMk id="6" creationId="{9AB8CE53-D8AF-4AF1-A790-81F284AB5D37}"/>
          </ac:spMkLst>
        </pc:spChg>
      </pc:sldChg>
      <pc:sldChg chg="modSp new mod">
        <pc:chgData name="KEVIN MALAGOLI" userId="4753276f-5182-4cb6-86cf-6602de7c63db" providerId="ADAL" clId="{65965FDB-5137-44F4-8498-EA360D6BDDB8}" dt="2022-01-06T21:22:43.350" v="18621" actId="27636"/>
        <pc:sldMkLst>
          <pc:docMk/>
          <pc:sldMk cId="1343490157" sldId="304"/>
        </pc:sldMkLst>
        <pc:spChg chg="mod">
          <ac:chgData name="KEVIN MALAGOLI" userId="4753276f-5182-4cb6-86cf-6602de7c63db" providerId="ADAL" clId="{65965FDB-5137-44F4-8498-EA360D6BDDB8}" dt="2022-01-06T21:09:07.449" v="17914" actId="20577"/>
          <ac:spMkLst>
            <pc:docMk/>
            <pc:sldMk cId="1343490157" sldId="304"/>
            <ac:spMk id="2" creationId="{78DB1DA6-7A76-4C40-AD38-DD975F3F41FD}"/>
          </ac:spMkLst>
        </pc:spChg>
        <pc:spChg chg="mod">
          <ac:chgData name="KEVIN MALAGOLI" userId="4753276f-5182-4cb6-86cf-6602de7c63db" providerId="ADAL" clId="{65965FDB-5137-44F4-8498-EA360D6BDDB8}" dt="2022-01-06T21:22:43.350" v="18621" actId="27636"/>
          <ac:spMkLst>
            <pc:docMk/>
            <pc:sldMk cId="1343490157" sldId="304"/>
            <ac:spMk id="3" creationId="{AE6B804F-BB58-4D68-B83D-BAE896681538}"/>
          </ac:spMkLst>
        </pc:spChg>
        <pc:spChg chg="mod">
          <ac:chgData name="KEVIN MALAGOLI" userId="4753276f-5182-4cb6-86cf-6602de7c63db" providerId="ADAL" clId="{65965FDB-5137-44F4-8498-EA360D6BDDB8}" dt="2022-01-06T21:22:43.350" v="18620" actId="27636"/>
          <ac:spMkLst>
            <pc:docMk/>
            <pc:sldMk cId="1343490157" sldId="304"/>
            <ac:spMk id="4" creationId="{272DC8BF-6FE7-4016-AC2B-FB4A1794DD41}"/>
          </ac:spMkLst>
        </pc:spChg>
      </pc:sldChg>
      <pc:sldChg chg="new del ord">
        <pc:chgData name="KEVIN MALAGOLI" userId="4753276f-5182-4cb6-86cf-6602de7c63db" providerId="ADAL" clId="{65965FDB-5137-44F4-8498-EA360D6BDDB8}" dt="2022-01-02T15:28:12.004" v="4863" actId="47"/>
        <pc:sldMkLst>
          <pc:docMk/>
          <pc:sldMk cId="2305150311" sldId="305"/>
        </pc:sldMkLst>
      </pc:sldChg>
      <pc:sldChg chg="addSp delSp modSp new mod modClrScheme chgLayout">
        <pc:chgData name="KEVIN MALAGOLI" userId="4753276f-5182-4cb6-86cf-6602de7c63db" providerId="ADAL" clId="{65965FDB-5137-44F4-8498-EA360D6BDDB8}" dt="2022-01-03T14:05:56.323" v="8510" actId="20577"/>
        <pc:sldMkLst>
          <pc:docMk/>
          <pc:sldMk cId="2828736334" sldId="305"/>
        </pc:sldMkLst>
        <pc:spChg chg="mod ord">
          <ac:chgData name="KEVIN MALAGOLI" userId="4753276f-5182-4cb6-86cf-6602de7c63db" providerId="ADAL" clId="{65965FDB-5137-44F4-8498-EA360D6BDDB8}" dt="2022-01-03T14:05:40.081" v="8482" actId="20577"/>
          <ac:spMkLst>
            <pc:docMk/>
            <pc:sldMk cId="2828736334" sldId="305"/>
            <ac:spMk id="2" creationId="{3180133D-FFEC-471C-9938-47E1DDC20D83}"/>
          </ac:spMkLst>
        </pc:spChg>
        <pc:spChg chg="mod ord">
          <ac:chgData name="KEVIN MALAGOLI" userId="4753276f-5182-4cb6-86cf-6602de7c63db" providerId="ADAL" clId="{65965FDB-5137-44F4-8498-EA360D6BDDB8}" dt="2022-01-03T14:05:56.323" v="8510" actId="20577"/>
          <ac:spMkLst>
            <pc:docMk/>
            <pc:sldMk cId="2828736334" sldId="305"/>
            <ac:spMk id="3" creationId="{D8A58297-C287-4C4C-871C-858683DA258B}"/>
          </ac:spMkLst>
        </pc:spChg>
        <pc:spChg chg="add del mod ord">
          <ac:chgData name="KEVIN MALAGOLI" userId="4753276f-5182-4cb6-86cf-6602de7c63db" providerId="ADAL" clId="{65965FDB-5137-44F4-8498-EA360D6BDDB8}" dt="2022-01-02T17:34:35.181" v="6115" actId="478"/>
          <ac:spMkLst>
            <pc:docMk/>
            <pc:sldMk cId="2828736334" sldId="305"/>
            <ac:spMk id="4" creationId="{F480E44D-6C56-4B0A-AF18-08E7B89229E4}"/>
          </ac:spMkLst>
        </pc:spChg>
        <pc:spChg chg="mod ord">
          <ac:chgData name="KEVIN MALAGOLI" userId="4753276f-5182-4cb6-86cf-6602de7c63db" providerId="ADAL" clId="{65965FDB-5137-44F4-8498-EA360D6BDDB8}" dt="2022-01-02T17:34:24.051" v="6111" actId="700"/>
          <ac:spMkLst>
            <pc:docMk/>
            <pc:sldMk cId="2828736334" sldId="305"/>
            <ac:spMk id="5" creationId="{2F8FBAFB-3D8B-4E08-9659-57BE5BBF3174}"/>
          </ac:spMkLst>
        </pc:spChg>
        <pc:spChg chg="add del">
          <ac:chgData name="KEVIN MALAGOLI" userId="4753276f-5182-4cb6-86cf-6602de7c63db" providerId="ADAL" clId="{65965FDB-5137-44F4-8498-EA360D6BDDB8}" dt="2022-01-02T17:01:04.080" v="5716"/>
          <ac:spMkLst>
            <pc:docMk/>
            <pc:sldMk cId="2828736334" sldId="305"/>
            <ac:spMk id="6" creationId="{493A0EED-AA1D-4A96-AE21-CB3BAE88BA50}"/>
          </ac:spMkLst>
        </pc:spChg>
        <pc:spChg chg="add del mod">
          <ac:chgData name="KEVIN MALAGOLI" userId="4753276f-5182-4cb6-86cf-6602de7c63db" providerId="ADAL" clId="{65965FDB-5137-44F4-8498-EA360D6BDDB8}" dt="2022-01-02T17:01:03.743" v="5715"/>
          <ac:spMkLst>
            <pc:docMk/>
            <pc:sldMk cId="2828736334" sldId="305"/>
            <ac:spMk id="7" creationId="{DD67A340-F572-4AA4-9E48-2AEFA50BCB45}"/>
          </ac:spMkLst>
        </pc:spChg>
        <pc:spChg chg="add del mod">
          <ac:chgData name="KEVIN MALAGOLI" userId="4753276f-5182-4cb6-86cf-6602de7c63db" providerId="ADAL" clId="{65965FDB-5137-44F4-8498-EA360D6BDDB8}" dt="2022-01-02T17:04:29.590" v="5796"/>
          <ac:spMkLst>
            <pc:docMk/>
            <pc:sldMk cId="2828736334" sldId="305"/>
            <ac:spMk id="8" creationId="{0C0D0B91-CB8E-4206-952F-079237B92516}"/>
          </ac:spMkLst>
        </pc:spChg>
      </pc:sldChg>
      <pc:sldChg chg="addSp delSp modSp new mod">
        <pc:chgData name="KEVIN MALAGOLI" userId="4753276f-5182-4cb6-86cf-6602de7c63db" providerId="ADAL" clId="{65965FDB-5137-44F4-8498-EA360D6BDDB8}" dt="2022-01-03T14:06:09.856" v="8511"/>
        <pc:sldMkLst>
          <pc:docMk/>
          <pc:sldMk cId="91919192" sldId="306"/>
        </pc:sldMkLst>
        <pc:spChg chg="mod">
          <ac:chgData name="KEVIN MALAGOLI" userId="4753276f-5182-4cb6-86cf-6602de7c63db" providerId="ADAL" clId="{65965FDB-5137-44F4-8498-EA360D6BDDB8}" dt="2022-01-03T14:06:09.856" v="8511"/>
          <ac:spMkLst>
            <pc:docMk/>
            <pc:sldMk cId="91919192" sldId="306"/>
            <ac:spMk id="2" creationId="{CBE538D5-DEE4-4EA8-9343-F35E1A1C505E}"/>
          </ac:spMkLst>
        </pc:spChg>
        <pc:spChg chg="add del mod">
          <ac:chgData name="KEVIN MALAGOLI" userId="4753276f-5182-4cb6-86cf-6602de7c63db" providerId="ADAL" clId="{65965FDB-5137-44F4-8498-EA360D6BDDB8}" dt="2022-01-03T10:46:48.883" v="7519" actId="2711"/>
          <ac:spMkLst>
            <pc:docMk/>
            <pc:sldMk cId="91919192" sldId="306"/>
            <ac:spMk id="3" creationId="{98498D61-0176-4551-B593-9D820DFA0073}"/>
          </ac:spMkLst>
        </pc:spChg>
        <pc:spChg chg="add del mod">
          <ac:chgData name="KEVIN MALAGOLI" userId="4753276f-5182-4cb6-86cf-6602de7c63db" providerId="ADAL" clId="{65965FDB-5137-44F4-8498-EA360D6BDDB8}" dt="2022-01-03T10:17:21.145" v="7044"/>
          <ac:spMkLst>
            <pc:docMk/>
            <pc:sldMk cId="91919192" sldId="306"/>
            <ac:spMk id="5" creationId="{7030E432-717B-411D-859D-1C8CE0887FED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2-01-04T15:18:22.652" v="9123" actId="20577"/>
        <pc:sldMkLst>
          <pc:docMk/>
          <pc:sldMk cId="4010034376" sldId="307"/>
        </pc:sldMkLst>
        <pc:spChg chg="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2" creationId="{FBB5DFB9-2937-4739-A0ED-BDC095A0E36F}"/>
          </ac:spMkLst>
        </pc:spChg>
        <pc:spChg chg="del">
          <ac:chgData name="KEVIN MALAGOLI" userId="4753276f-5182-4cb6-86cf-6602de7c63db" providerId="ADAL" clId="{65965FDB-5137-44F4-8498-EA360D6BDDB8}" dt="2022-01-03T15:53:06.970" v="8848" actId="700"/>
          <ac:spMkLst>
            <pc:docMk/>
            <pc:sldMk cId="4010034376" sldId="307"/>
            <ac:spMk id="3" creationId="{5ACBDC86-4426-46BF-8AC3-C769C7BF7723}"/>
          </ac:spMkLst>
        </pc:spChg>
        <pc:spChg chg="del">
          <ac:chgData name="KEVIN MALAGOLI" userId="4753276f-5182-4cb6-86cf-6602de7c63db" providerId="ADAL" clId="{65965FDB-5137-44F4-8498-EA360D6BDDB8}" dt="2022-01-03T15:53:06.970" v="8848" actId="700"/>
          <ac:spMkLst>
            <pc:docMk/>
            <pc:sldMk cId="4010034376" sldId="307"/>
            <ac:spMk id="4" creationId="{82D39CBA-BD1A-477D-9A0A-B3F1DA7EB837}"/>
          </ac:spMkLst>
        </pc:spChg>
        <pc:spChg chg="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5" creationId="{FCE504A1-3C10-4172-BFF9-6319301EBDA4}"/>
          </ac:spMkLst>
        </pc:spChg>
        <pc:spChg chg="add del 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6" creationId="{C5F4BD47-51FC-4A44-BFF1-337E7D6668D5}"/>
          </ac:spMkLst>
        </pc:spChg>
        <pc:spChg chg="add del 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7" creationId="{5444484B-7C65-4628-A3F0-09D567996C4E}"/>
          </ac:spMkLst>
        </pc:spChg>
        <pc:spChg chg="add mod ord">
          <ac:chgData name="KEVIN MALAGOLI" userId="4753276f-5182-4cb6-86cf-6602de7c63db" providerId="ADAL" clId="{65965FDB-5137-44F4-8498-EA360D6BDDB8}" dt="2022-01-04T15:18:22.652" v="9123" actId="20577"/>
          <ac:spMkLst>
            <pc:docMk/>
            <pc:sldMk cId="4010034376" sldId="307"/>
            <ac:spMk id="8" creationId="{395B8DA0-246A-42CC-890D-F33571A56706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2-01-06T09:59:51.216" v="11595" actId="2711"/>
        <pc:sldMkLst>
          <pc:docMk/>
          <pc:sldMk cId="2239883434" sldId="308"/>
        </pc:sldMkLst>
        <pc:spChg chg="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2" creationId="{F316FC8D-B0FD-4911-AD78-2DBA4219B445}"/>
          </ac:spMkLst>
        </pc:spChg>
        <pc:spChg chg="del 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3" creationId="{75A50DBC-D731-4D79-9275-482F8BC1FB1D}"/>
          </ac:spMkLst>
        </pc:spChg>
        <pc:spChg chg="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4" creationId="{3BAF23F7-3039-4C3C-8DE7-9C7959824B64}"/>
          </ac:spMkLst>
        </pc:spChg>
        <pc:spChg chg="add mod ord">
          <ac:chgData name="KEVIN MALAGOLI" userId="4753276f-5182-4cb6-86cf-6602de7c63db" providerId="ADAL" clId="{65965FDB-5137-44F4-8498-EA360D6BDDB8}" dt="2022-01-06T09:59:51.216" v="11595" actId="2711"/>
          <ac:spMkLst>
            <pc:docMk/>
            <pc:sldMk cId="2239883434" sldId="308"/>
            <ac:spMk id="5" creationId="{47841525-7E2F-4E66-9FF2-A23C6947648C}"/>
          </ac:spMkLst>
        </pc:spChg>
        <pc:spChg chg="add del mod ord">
          <ac:chgData name="KEVIN MALAGOLI" userId="4753276f-5182-4cb6-86cf-6602de7c63db" providerId="ADAL" clId="{65965FDB-5137-44F4-8498-EA360D6BDDB8}" dt="2022-01-03T10:52:16.494" v="7668"/>
          <ac:spMkLst>
            <pc:docMk/>
            <pc:sldMk cId="2239883434" sldId="308"/>
            <ac:spMk id="6" creationId="{C5BC948F-EDBC-42A0-A0C6-82D855107337}"/>
          </ac:spMkLst>
        </pc:spChg>
        <pc:picChg chg="add mod">
          <ac:chgData name="KEVIN MALAGOLI" userId="4753276f-5182-4cb6-86cf-6602de7c63db" providerId="ADAL" clId="{65965FDB-5137-44F4-8498-EA360D6BDDB8}" dt="2022-01-03T10:52:16.494" v="7668"/>
          <ac:picMkLst>
            <pc:docMk/>
            <pc:sldMk cId="2239883434" sldId="308"/>
            <ac:picMk id="7" creationId="{7A351F36-D6ED-43B2-9BBC-EE91878834D2}"/>
          </ac:picMkLst>
        </pc:picChg>
      </pc:sldChg>
      <pc:sldChg chg="modSp new del mod">
        <pc:chgData name="KEVIN MALAGOLI" userId="4753276f-5182-4cb6-86cf-6602de7c63db" providerId="ADAL" clId="{65965FDB-5137-44F4-8498-EA360D6BDDB8}" dt="2022-01-03T10:51:43.322" v="7612" actId="680"/>
        <pc:sldMkLst>
          <pc:docMk/>
          <pc:sldMk cId="2257265203" sldId="308"/>
        </pc:sldMkLst>
        <pc:spChg chg="mod">
          <ac:chgData name="KEVIN MALAGOLI" userId="4753276f-5182-4cb6-86cf-6602de7c63db" providerId="ADAL" clId="{65965FDB-5137-44F4-8498-EA360D6BDDB8}" dt="2022-01-03T10:51:43.144" v="7611" actId="20577"/>
          <ac:spMkLst>
            <pc:docMk/>
            <pc:sldMk cId="2257265203" sldId="308"/>
            <ac:spMk id="2" creationId="{A0FFC59D-B70D-4FBE-841A-2CF4641B27F7}"/>
          </ac:spMkLst>
        </pc:spChg>
      </pc:sldChg>
      <pc:sldChg chg="addSp delSp modSp new mod ord modClrScheme chgLayout">
        <pc:chgData name="KEVIN MALAGOLI" userId="4753276f-5182-4cb6-86cf-6602de7c63db" providerId="ADAL" clId="{65965FDB-5137-44F4-8498-EA360D6BDDB8}" dt="2022-01-03T14:04:56.855" v="8456" actId="20577"/>
        <pc:sldMkLst>
          <pc:docMk/>
          <pc:sldMk cId="2905328362" sldId="309"/>
        </pc:sldMkLst>
        <pc:spChg chg="mod ord">
          <ac:chgData name="KEVIN MALAGOLI" userId="4753276f-5182-4cb6-86cf-6602de7c63db" providerId="ADAL" clId="{65965FDB-5137-44F4-8498-EA360D6BDDB8}" dt="2022-01-03T12:06:43.600" v="8441" actId="20577"/>
          <ac:spMkLst>
            <pc:docMk/>
            <pc:sldMk cId="2905328362" sldId="309"/>
            <ac:spMk id="2" creationId="{87B49E24-DB36-4586-9F6B-EA2D5BFA7371}"/>
          </ac:spMkLst>
        </pc:spChg>
        <pc:spChg chg="mod ord">
          <ac:chgData name="KEVIN MALAGOLI" userId="4753276f-5182-4cb6-86cf-6602de7c63db" providerId="ADAL" clId="{65965FDB-5137-44F4-8498-EA360D6BDDB8}" dt="2022-01-03T14:04:56.855" v="8456" actId="20577"/>
          <ac:spMkLst>
            <pc:docMk/>
            <pc:sldMk cId="2905328362" sldId="309"/>
            <ac:spMk id="3" creationId="{94AA59D0-7ED3-444D-83A6-DF5FE06968D4}"/>
          </ac:spMkLst>
        </pc:spChg>
        <pc:spChg chg="del mod">
          <ac:chgData name="KEVIN MALAGOLI" userId="4753276f-5182-4cb6-86cf-6602de7c63db" providerId="ADAL" clId="{65965FDB-5137-44F4-8498-EA360D6BDDB8}" dt="2022-01-03T11:53:35.719" v="8069" actId="700"/>
          <ac:spMkLst>
            <pc:docMk/>
            <pc:sldMk cId="2905328362" sldId="309"/>
            <ac:spMk id="4" creationId="{C2CFA2E6-7CB7-4FFB-95C7-4680A264624A}"/>
          </ac:spMkLst>
        </pc:spChg>
        <pc:spChg chg="mod ord">
          <ac:chgData name="KEVIN MALAGOLI" userId="4753276f-5182-4cb6-86cf-6602de7c63db" providerId="ADAL" clId="{65965FDB-5137-44F4-8498-EA360D6BDDB8}" dt="2022-01-03T11:53:41.357" v="8072" actId="26606"/>
          <ac:spMkLst>
            <pc:docMk/>
            <pc:sldMk cId="2905328362" sldId="309"/>
            <ac:spMk id="5" creationId="{8DE45257-A471-40EF-A90D-88426B0C5F11}"/>
          </ac:spMkLst>
        </pc:spChg>
        <pc:spChg chg="add del">
          <ac:chgData name="KEVIN MALAGOLI" userId="4753276f-5182-4cb6-86cf-6602de7c63db" providerId="ADAL" clId="{65965FDB-5137-44F4-8498-EA360D6BDDB8}" dt="2022-01-03T11:57:06.469" v="8116"/>
          <ac:spMkLst>
            <pc:docMk/>
            <pc:sldMk cId="2905328362" sldId="309"/>
            <ac:spMk id="6" creationId="{45E2AAD3-02A1-4325-83B4-8540CFBA348E}"/>
          </ac:spMkLst>
        </pc:spChg>
      </pc:sldChg>
      <pc:sldChg chg="modSp new mod">
        <pc:chgData name="KEVIN MALAGOLI" userId="4753276f-5182-4cb6-86cf-6602de7c63db" providerId="ADAL" clId="{65965FDB-5137-44F4-8498-EA360D6BDDB8}" dt="2022-01-06T10:20:02.249" v="12240" actId="5793"/>
        <pc:sldMkLst>
          <pc:docMk/>
          <pc:sldMk cId="3231885820" sldId="310"/>
        </pc:sldMkLst>
        <pc:spChg chg="mod">
          <ac:chgData name="KEVIN MALAGOLI" userId="4753276f-5182-4cb6-86cf-6602de7c63db" providerId="ADAL" clId="{65965FDB-5137-44F4-8498-EA360D6BDDB8}" dt="2022-01-03T14:06:35.500" v="8515"/>
          <ac:spMkLst>
            <pc:docMk/>
            <pc:sldMk cId="3231885820" sldId="310"/>
            <ac:spMk id="2" creationId="{7860BD58-0D3D-4C92-9190-18E80718A125}"/>
          </ac:spMkLst>
        </pc:spChg>
        <pc:spChg chg="mod">
          <ac:chgData name="KEVIN MALAGOLI" userId="4753276f-5182-4cb6-86cf-6602de7c63db" providerId="ADAL" clId="{65965FDB-5137-44F4-8498-EA360D6BDDB8}" dt="2022-01-06T10:20:02.249" v="12240" actId="5793"/>
          <ac:spMkLst>
            <pc:docMk/>
            <pc:sldMk cId="3231885820" sldId="310"/>
            <ac:spMk id="3" creationId="{80AA08BA-8675-4D70-A2DA-1CC9B757DEA9}"/>
          </ac:spMkLst>
        </pc:spChg>
      </pc:sldChg>
      <pc:sldChg chg="modSp new del mod ord">
        <pc:chgData name="KEVIN MALAGOLI" userId="4753276f-5182-4cb6-86cf-6602de7c63db" providerId="ADAL" clId="{65965FDB-5137-44F4-8498-EA360D6BDDB8}" dt="2022-01-03T14:04:52.566" v="8455" actId="47"/>
        <pc:sldMkLst>
          <pc:docMk/>
          <pc:sldMk cId="3320986726" sldId="310"/>
        </pc:sldMkLst>
        <pc:spChg chg="mod">
          <ac:chgData name="KEVIN MALAGOLI" userId="4753276f-5182-4cb6-86cf-6602de7c63db" providerId="ADAL" clId="{65965FDB-5137-44F4-8498-EA360D6BDDB8}" dt="2022-01-03T12:01:14.839" v="8271" actId="20577"/>
          <ac:spMkLst>
            <pc:docMk/>
            <pc:sldMk cId="3320986726" sldId="310"/>
            <ac:spMk id="2" creationId="{E462934D-B6F6-439E-A0D1-C6AD12230747}"/>
          </ac:spMkLst>
        </pc:spChg>
        <pc:spChg chg="mod">
          <ac:chgData name="KEVIN MALAGOLI" userId="4753276f-5182-4cb6-86cf-6602de7c63db" providerId="ADAL" clId="{65965FDB-5137-44F4-8498-EA360D6BDDB8}" dt="2022-01-03T12:07:10.511" v="8443" actId="21"/>
          <ac:spMkLst>
            <pc:docMk/>
            <pc:sldMk cId="3320986726" sldId="310"/>
            <ac:spMk id="3" creationId="{4A86D050-05E7-4ACB-A83A-78AE78967FE5}"/>
          </ac:spMkLst>
        </pc:spChg>
      </pc:sldChg>
      <pc:sldChg chg="addSp delSp modSp new del mod">
        <pc:chgData name="KEVIN MALAGOLI" userId="4753276f-5182-4cb6-86cf-6602de7c63db" providerId="ADAL" clId="{65965FDB-5137-44F4-8498-EA360D6BDDB8}" dt="2022-01-06T09:49:37.288" v="11434" actId="2696"/>
        <pc:sldMkLst>
          <pc:docMk/>
          <pc:sldMk cId="611517565" sldId="311"/>
        </pc:sldMkLst>
        <pc:spChg chg="mod">
          <ac:chgData name="KEVIN MALAGOLI" userId="4753276f-5182-4cb6-86cf-6602de7c63db" providerId="ADAL" clId="{65965FDB-5137-44F4-8498-EA360D6BDDB8}" dt="2022-01-04T16:22:53.477" v="9246"/>
          <ac:spMkLst>
            <pc:docMk/>
            <pc:sldMk cId="611517565" sldId="311"/>
            <ac:spMk id="2" creationId="{A99B4131-D010-48FE-B5C4-5C6ABDB1CE31}"/>
          </ac:spMkLst>
        </pc:spChg>
        <pc:spChg chg="add del mod">
          <ac:chgData name="KEVIN MALAGOLI" userId="4753276f-5182-4cb6-86cf-6602de7c63db" providerId="ADAL" clId="{65965FDB-5137-44F4-8498-EA360D6BDDB8}" dt="2022-01-04T20:36:47.176" v="9867" actId="20577"/>
          <ac:spMkLst>
            <pc:docMk/>
            <pc:sldMk cId="611517565" sldId="311"/>
            <ac:spMk id="3" creationId="{E48E597D-9C4B-4353-B83E-75F2285064FA}"/>
          </ac:spMkLst>
        </pc:spChg>
        <pc:spChg chg="add del mod">
          <ac:chgData name="KEVIN MALAGOLI" userId="4753276f-5182-4cb6-86cf-6602de7c63db" providerId="ADAL" clId="{65965FDB-5137-44F4-8498-EA360D6BDDB8}" dt="2022-01-04T15:23:37.024" v="9126"/>
          <ac:spMkLst>
            <pc:docMk/>
            <pc:sldMk cId="611517565" sldId="311"/>
            <ac:spMk id="5" creationId="{35174D9D-81D4-422B-9564-BA445C1B6924}"/>
          </ac:spMkLst>
        </pc:spChg>
      </pc:sldChg>
      <pc:sldChg chg="new del">
        <pc:chgData name="KEVIN MALAGOLI" userId="4753276f-5182-4cb6-86cf-6602de7c63db" providerId="ADAL" clId="{65965FDB-5137-44F4-8498-EA360D6BDDB8}" dt="2022-01-03T15:36:41.796" v="8812" actId="680"/>
        <pc:sldMkLst>
          <pc:docMk/>
          <pc:sldMk cId="1434936718" sldId="311"/>
        </pc:sldMkLst>
      </pc:sldChg>
      <pc:sldChg chg="modSp new del mod">
        <pc:chgData name="KEVIN MALAGOLI" userId="4753276f-5182-4cb6-86cf-6602de7c63db" providerId="ADAL" clId="{65965FDB-5137-44F4-8498-EA360D6BDDB8}" dt="2022-01-03T14:26:29.666" v="8546" actId="47"/>
        <pc:sldMkLst>
          <pc:docMk/>
          <pc:sldMk cId="2729311239" sldId="311"/>
        </pc:sldMkLst>
        <pc:spChg chg="mod">
          <ac:chgData name="KEVIN MALAGOLI" userId="4753276f-5182-4cb6-86cf-6602de7c63db" providerId="ADAL" clId="{65965FDB-5137-44F4-8498-EA360D6BDDB8}" dt="2022-01-03T14:23:27.707" v="8545" actId="20577"/>
          <ac:spMkLst>
            <pc:docMk/>
            <pc:sldMk cId="2729311239" sldId="311"/>
            <ac:spMk id="2" creationId="{F258E397-ED10-48DC-8EA2-A426AEF371AC}"/>
          </ac:spMkLst>
        </pc:spChg>
      </pc:sldChg>
      <pc:sldChg chg="addSp delSp modSp add mod modClrScheme chgLayout">
        <pc:chgData name="KEVIN MALAGOLI" userId="4753276f-5182-4cb6-86cf-6602de7c63db" providerId="ADAL" clId="{65965FDB-5137-44F4-8498-EA360D6BDDB8}" dt="2022-01-06T14:07:36.867" v="14507" actId="20577"/>
        <pc:sldMkLst>
          <pc:docMk/>
          <pc:sldMk cId="2820579252" sldId="311"/>
        </pc:sldMkLst>
        <pc:spChg chg="mod ord">
          <ac:chgData name="KEVIN MALAGOLI" userId="4753276f-5182-4cb6-86cf-6602de7c63db" providerId="ADAL" clId="{65965FDB-5137-44F4-8498-EA360D6BDDB8}" dt="2022-01-06T13:46:39.127" v="14262" actId="20577"/>
          <ac:spMkLst>
            <pc:docMk/>
            <pc:sldMk cId="2820579252" sldId="311"/>
            <ac:spMk id="2" creationId="{A99B4131-D010-48FE-B5C4-5C6ABDB1CE31}"/>
          </ac:spMkLst>
        </pc:spChg>
        <pc:spChg chg="mod ord">
          <ac:chgData name="KEVIN MALAGOLI" userId="4753276f-5182-4cb6-86cf-6602de7c63db" providerId="ADAL" clId="{65965FDB-5137-44F4-8498-EA360D6BDDB8}" dt="2022-01-06T14:07:36.867" v="14507" actId="20577"/>
          <ac:spMkLst>
            <pc:docMk/>
            <pc:sldMk cId="2820579252" sldId="311"/>
            <ac:spMk id="3" creationId="{E48E597D-9C4B-4353-B83E-75F2285064FA}"/>
          </ac:spMkLst>
        </pc:spChg>
        <pc:spChg chg="mod ord">
          <ac:chgData name="KEVIN MALAGOLI" userId="4753276f-5182-4cb6-86cf-6602de7c63db" providerId="ADAL" clId="{65965FDB-5137-44F4-8498-EA360D6BDDB8}" dt="2022-01-06T13:43:28.484" v="14153" actId="6264"/>
          <ac:spMkLst>
            <pc:docMk/>
            <pc:sldMk cId="2820579252" sldId="311"/>
            <ac:spMk id="4" creationId="{A5FF9D47-29A6-45BA-B77E-BEC929ECBAAA}"/>
          </ac:spMkLst>
        </pc:spChg>
        <pc:spChg chg="add del mod ord">
          <ac:chgData name="KEVIN MALAGOLI" userId="4753276f-5182-4cb6-86cf-6602de7c63db" providerId="ADAL" clId="{65965FDB-5137-44F4-8498-EA360D6BDDB8}" dt="2022-01-06T13:43:07.697" v="14142"/>
          <ac:spMkLst>
            <pc:docMk/>
            <pc:sldMk cId="2820579252" sldId="311"/>
            <ac:spMk id="5" creationId="{0C66BF0F-2D69-4FE9-8588-3E23EF2B0AF5}"/>
          </ac:spMkLst>
        </pc:spChg>
        <pc:spChg chg="add del mod">
          <ac:chgData name="KEVIN MALAGOLI" userId="4753276f-5182-4cb6-86cf-6602de7c63db" providerId="ADAL" clId="{65965FDB-5137-44F4-8498-EA360D6BDDB8}" dt="2022-01-06T13:43:06.533" v="14141"/>
          <ac:spMkLst>
            <pc:docMk/>
            <pc:sldMk cId="2820579252" sldId="311"/>
            <ac:spMk id="6" creationId="{CCB5D7F1-F543-4201-A858-6F72F0938E36}"/>
          </ac:spMkLst>
        </pc:spChg>
        <pc:spChg chg="add mod ord">
          <ac:chgData name="KEVIN MALAGOLI" userId="4753276f-5182-4cb6-86cf-6602de7c63db" providerId="ADAL" clId="{65965FDB-5137-44F4-8498-EA360D6BDDB8}" dt="2022-01-06T14:06:56.347" v="14492" actId="20577"/>
          <ac:spMkLst>
            <pc:docMk/>
            <pc:sldMk cId="2820579252" sldId="311"/>
            <ac:spMk id="7" creationId="{A9835E9D-CC3F-4BE0-AB25-59FFF51BFA03}"/>
          </ac:spMkLst>
        </pc:spChg>
        <pc:spChg chg="add del mod">
          <ac:chgData name="KEVIN MALAGOLI" userId="4753276f-5182-4cb6-86cf-6602de7c63db" providerId="ADAL" clId="{65965FDB-5137-44F4-8498-EA360D6BDDB8}" dt="2022-01-06T13:43:28.484" v="14153" actId="6264"/>
          <ac:spMkLst>
            <pc:docMk/>
            <pc:sldMk cId="2820579252" sldId="311"/>
            <ac:spMk id="8" creationId="{BF430E0A-B94C-410B-B579-36BCE525A57C}"/>
          </ac:spMkLst>
        </pc:spChg>
        <pc:spChg chg="add del mod">
          <ac:chgData name="KEVIN MALAGOLI" userId="4753276f-5182-4cb6-86cf-6602de7c63db" providerId="ADAL" clId="{65965FDB-5137-44F4-8498-EA360D6BDDB8}" dt="2022-01-06T13:43:28.484" v="14153" actId="6264"/>
          <ac:spMkLst>
            <pc:docMk/>
            <pc:sldMk cId="2820579252" sldId="311"/>
            <ac:spMk id="9" creationId="{9528423D-E68C-421F-A874-D6797C53DF88}"/>
          </ac:spMkLst>
        </pc:spChg>
        <pc:spChg chg="add del mod">
          <ac:chgData name="KEVIN MALAGOLI" userId="4753276f-5182-4cb6-86cf-6602de7c63db" providerId="ADAL" clId="{65965FDB-5137-44F4-8498-EA360D6BDDB8}" dt="2022-01-06T13:43:28.484" v="14153" actId="6264"/>
          <ac:spMkLst>
            <pc:docMk/>
            <pc:sldMk cId="2820579252" sldId="311"/>
            <ac:spMk id="10" creationId="{01DC6522-BAEF-413C-9C0D-D91F4A1A295B}"/>
          </ac:spMkLst>
        </pc:spChg>
        <pc:spChg chg="add del mod">
          <ac:chgData name="KEVIN MALAGOLI" userId="4753276f-5182-4cb6-86cf-6602de7c63db" providerId="ADAL" clId="{65965FDB-5137-44F4-8498-EA360D6BDDB8}" dt="2022-01-06T13:43:28.484" v="14153" actId="6264"/>
          <ac:spMkLst>
            <pc:docMk/>
            <pc:sldMk cId="2820579252" sldId="311"/>
            <ac:spMk id="11" creationId="{95DD4415-93BC-4BDA-BBD0-A2E1BD3AE1B6}"/>
          </ac:spMkLst>
        </pc:spChg>
        <pc:spChg chg="add del">
          <ac:chgData name="KEVIN MALAGOLI" userId="4753276f-5182-4cb6-86cf-6602de7c63db" providerId="ADAL" clId="{65965FDB-5137-44F4-8498-EA360D6BDDB8}" dt="2022-01-06T13:45:20.159" v="14178"/>
          <ac:spMkLst>
            <pc:docMk/>
            <pc:sldMk cId="2820579252" sldId="311"/>
            <ac:spMk id="12" creationId="{89280B5E-9E9F-4A1D-AA1B-3BB105B77D62}"/>
          </ac:spMkLst>
        </pc:spChg>
        <pc:spChg chg="add del mod">
          <ac:chgData name="KEVIN MALAGOLI" userId="4753276f-5182-4cb6-86cf-6602de7c63db" providerId="ADAL" clId="{65965FDB-5137-44F4-8498-EA360D6BDDB8}" dt="2022-01-06T13:45:28.638" v="14182"/>
          <ac:spMkLst>
            <pc:docMk/>
            <pc:sldMk cId="2820579252" sldId="311"/>
            <ac:spMk id="13" creationId="{9882A9CD-12D3-4559-9635-7E99F9710080}"/>
          </ac:spMkLst>
        </pc:spChg>
      </pc:sldChg>
      <pc:sldChg chg="addSp delSp modSp add mod modClrScheme chgLayout">
        <pc:chgData name="KEVIN MALAGOLI" userId="4753276f-5182-4cb6-86cf-6602de7c63db" providerId="ADAL" clId="{65965FDB-5137-44F4-8498-EA360D6BDDB8}" dt="2022-01-06T13:46:27.297" v="14247" actId="20577"/>
        <pc:sldMkLst>
          <pc:docMk/>
          <pc:sldMk cId="164037661" sldId="312"/>
        </pc:sldMkLst>
        <pc:spChg chg="mod ord">
          <ac:chgData name="KEVIN MALAGOLI" userId="4753276f-5182-4cb6-86cf-6602de7c63db" providerId="ADAL" clId="{65965FDB-5137-44F4-8498-EA360D6BDDB8}" dt="2022-01-06T13:46:27.297" v="14247" actId="20577"/>
          <ac:spMkLst>
            <pc:docMk/>
            <pc:sldMk cId="164037661" sldId="312"/>
            <ac:spMk id="2" creationId="{F2959097-8135-41BD-BA86-0B517D4D9991}"/>
          </ac:spMkLst>
        </pc:spChg>
        <pc:spChg chg="mod ord">
          <ac:chgData name="KEVIN MALAGOLI" userId="4753276f-5182-4cb6-86cf-6602de7c63db" providerId="ADAL" clId="{65965FDB-5137-44F4-8498-EA360D6BDDB8}" dt="2022-01-06T13:41:53.095" v="14136" actId="20577"/>
          <ac:spMkLst>
            <pc:docMk/>
            <pc:sldMk cId="164037661" sldId="312"/>
            <ac:spMk id="3" creationId="{8BE63BAF-356D-465B-94A8-F9E2866F2050}"/>
          </ac:spMkLst>
        </pc:spChg>
        <pc:spChg chg="mod ord">
          <ac:chgData name="KEVIN MALAGOLI" userId="4753276f-5182-4cb6-86cf-6602de7c63db" providerId="ADAL" clId="{65965FDB-5137-44F4-8498-EA360D6BDDB8}" dt="2022-01-06T13:34:16.421" v="13987" actId="6264"/>
          <ac:spMkLst>
            <pc:docMk/>
            <pc:sldMk cId="164037661" sldId="312"/>
            <ac:spMk id="4" creationId="{88B2E515-81E3-4A9E-BAF9-E536F3FB54CE}"/>
          </ac:spMkLst>
        </pc:spChg>
        <pc:spChg chg="add del mod ord">
          <ac:chgData name="KEVIN MALAGOLI" userId="4753276f-5182-4cb6-86cf-6602de7c63db" providerId="ADAL" clId="{65965FDB-5137-44F4-8498-EA360D6BDDB8}" dt="2022-01-06T13:32:50.050" v="13979"/>
          <ac:spMkLst>
            <pc:docMk/>
            <pc:sldMk cId="164037661" sldId="312"/>
            <ac:spMk id="5" creationId="{88923236-71FA-432B-AC7F-870716D08863}"/>
          </ac:spMkLst>
        </pc:spChg>
        <pc:spChg chg="add mod ord">
          <ac:chgData name="KEVIN MALAGOLI" userId="4753276f-5182-4cb6-86cf-6602de7c63db" providerId="ADAL" clId="{65965FDB-5137-44F4-8498-EA360D6BDDB8}" dt="2022-01-06T13:34:53.699" v="14002" actId="20577"/>
          <ac:spMkLst>
            <pc:docMk/>
            <pc:sldMk cId="164037661" sldId="312"/>
            <ac:spMk id="6" creationId="{D4B4F879-6A57-40F9-A00C-60FEFA903BAF}"/>
          </ac:spMkLst>
        </pc:spChg>
        <pc:spChg chg="add del mod">
          <ac:chgData name="KEVIN MALAGOLI" userId="4753276f-5182-4cb6-86cf-6602de7c63db" providerId="ADAL" clId="{65965FDB-5137-44F4-8498-EA360D6BDDB8}" dt="2022-01-06T13:34:16.421" v="13987" actId="6264"/>
          <ac:spMkLst>
            <pc:docMk/>
            <pc:sldMk cId="164037661" sldId="312"/>
            <ac:spMk id="7" creationId="{5F8C2FC7-09E0-45CC-BBBD-31BDE9908FC9}"/>
          </ac:spMkLst>
        </pc:spChg>
        <pc:spChg chg="add del mod">
          <ac:chgData name="KEVIN MALAGOLI" userId="4753276f-5182-4cb6-86cf-6602de7c63db" providerId="ADAL" clId="{65965FDB-5137-44F4-8498-EA360D6BDDB8}" dt="2022-01-06T13:34:16.421" v="13987" actId="6264"/>
          <ac:spMkLst>
            <pc:docMk/>
            <pc:sldMk cId="164037661" sldId="312"/>
            <ac:spMk id="8" creationId="{41621B64-C15F-4563-BE60-D1D1FCA0DAB3}"/>
          </ac:spMkLst>
        </pc:spChg>
        <pc:spChg chg="add del mod">
          <ac:chgData name="KEVIN MALAGOLI" userId="4753276f-5182-4cb6-86cf-6602de7c63db" providerId="ADAL" clId="{65965FDB-5137-44F4-8498-EA360D6BDDB8}" dt="2022-01-06T13:34:16.421" v="13987" actId="6264"/>
          <ac:spMkLst>
            <pc:docMk/>
            <pc:sldMk cId="164037661" sldId="312"/>
            <ac:spMk id="9" creationId="{156257DA-352B-49A5-B976-7CC5465FFABF}"/>
          </ac:spMkLst>
        </pc:spChg>
        <pc:spChg chg="add del mod">
          <ac:chgData name="KEVIN MALAGOLI" userId="4753276f-5182-4cb6-86cf-6602de7c63db" providerId="ADAL" clId="{65965FDB-5137-44F4-8498-EA360D6BDDB8}" dt="2022-01-06T13:34:16.421" v="13987" actId="6264"/>
          <ac:spMkLst>
            <pc:docMk/>
            <pc:sldMk cId="164037661" sldId="312"/>
            <ac:spMk id="10" creationId="{392E2734-7F44-46DC-96D7-58F417F9FB29}"/>
          </ac:spMkLst>
        </pc:spChg>
        <pc:spChg chg="add del">
          <ac:chgData name="KEVIN MALAGOLI" userId="4753276f-5182-4cb6-86cf-6602de7c63db" providerId="ADAL" clId="{65965FDB-5137-44F4-8498-EA360D6BDDB8}" dt="2022-01-06T13:40:49.190" v="14087"/>
          <ac:spMkLst>
            <pc:docMk/>
            <pc:sldMk cId="164037661" sldId="312"/>
            <ac:spMk id="11" creationId="{7DBEE833-0055-481A-96C8-4196078E1964}"/>
          </ac:spMkLst>
        </pc:spChg>
      </pc:sldChg>
      <pc:sldChg chg="addSp delSp modSp new del mod ord">
        <pc:chgData name="KEVIN MALAGOLI" userId="4753276f-5182-4cb6-86cf-6602de7c63db" providerId="ADAL" clId="{65965FDB-5137-44F4-8498-EA360D6BDDB8}" dt="2022-01-06T09:49:37.288" v="11434" actId="2696"/>
        <pc:sldMkLst>
          <pc:docMk/>
          <pc:sldMk cId="3465606669" sldId="312"/>
        </pc:sldMkLst>
        <pc:spChg chg="mod">
          <ac:chgData name="KEVIN MALAGOLI" userId="4753276f-5182-4cb6-86cf-6602de7c63db" providerId="ADAL" clId="{65965FDB-5137-44F4-8498-EA360D6BDDB8}" dt="2022-01-04T16:22:58.142" v="9248"/>
          <ac:spMkLst>
            <pc:docMk/>
            <pc:sldMk cId="3465606669" sldId="312"/>
            <ac:spMk id="2" creationId="{F2959097-8135-41BD-BA86-0B517D4D9991}"/>
          </ac:spMkLst>
        </pc:spChg>
        <pc:spChg chg="mod">
          <ac:chgData name="KEVIN MALAGOLI" userId="4753276f-5182-4cb6-86cf-6602de7c63db" providerId="ADAL" clId="{65965FDB-5137-44F4-8498-EA360D6BDDB8}" dt="2022-01-04T20:19:19.328" v="9637" actId="27636"/>
          <ac:spMkLst>
            <pc:docMk/>
            <pc:sldMk cId="3465606669" sldId="312"/>
            <ac:spMk id="3" creationId="{8BE63BAF-356D-465B-94A8-F9E2866F2050}"/>
          </ac:spMkLst>
        </pc:spChg>
        <pc:spChg chg="add del mod">
          <ac:chgData name="KEVIN MALAGOLI" userId="4753276f-5182-4cb6-86cf-6602de7c63db" providerId="ADAL" clId="{65965FDB-5137-44F4-8498-EA360D6BDDB8}" dt="2022-01-04T16:39:59.015" v="9627"/>
          <ac:spMkLst>
            <pc:docMk/>
            <pc:sldMk cId="3465606669" sldId="312"/>
            <ac:spMk id="5" creationId="{DAF64961-A9C2-4587-BA30-8F3B2EB7D17F}"/>
          </ac:spMkLst>
        </pc:spChg>
      </pc:sldChg>
      <pc:sldChg chg="addSp delSp modSp new del mod modClrScheme chgLayout">
        <pc:chgData name="KEVIN MALAGOLI" userId="4753276f-5182-4cb6-86cf-6602de7c63db" providerId="ADAL" clId="{65965FDB-5137-44F4-8498-EA360D6BDDB8}" dt="2022-01-06T09:35:27.454" v="11035" actId="47"/>
        <pc:sldMkLst>
          <pc:docMk/>
          <pc:sldMk cId="1495277040" sldId="313"/>
        </pc:sldMkLst>
        <pc:spChg chg="del mod ord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2" creationId="{B3C65B97-CCB4-4215-AFB0-BDECBBD835E2}"/>
          </ac:spMkLst>
        </pc:spChg>
        <pc:spChg chg="del mod ord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3" creationId="{B3C20500-C691-4AE9-A369-B336685CBCA6}"/>
          </ac:spMkLst>
        </pc:spChg>
        <pc:spChg chg="del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4" creationId="{670E0BB7-46E3-4C25-9445-C18839B8F9C9}"/>
          </ac:spMkLst>
        </pc:spChg>
        <pc:spChg chg="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5" creationId="{8C64152A-58EB-4012-8B62-6C70ED666B06}"/>
          </ac:spMkLst>
        </pc:spChg>
        <pc:spChg chg="add del mod ord">
          <ac:chgData name="KEVIN MALAGOLI" userId="4753276f-5182-4cb6-86cf-6602de7c63db" providerId="ADAL" clId="{65965FDB-5137-44F4-8498-EA360D6BDDB8}" dt="2022-01-06T09:01:08.764" v="11008" actId="700"/>
          <ac:spMkLst>
            <pc:docMk/>
            <pc:sldMk cId="1495277040" sldId="313"/>
            <ac:spMk id="6" creationId="{3D712C31-5727-40C9-8693-ADCEFF4D9000}"/>
          </ac:spMkLst>
        </pc:spChg>
        <pc:spChg chg="add del mod ord">
          <ac:chgData name="KEVIN MALAGOLI" userId="4753276f-5182-4cb6-86cf-6602de7c63db" providerId="ADAL" clId="{65965FDB-5137-44F4-8498-EA360D6BDDB8}" dt="2022-01-06T09:02:44.515" v="11023"/>
          <ac:spMkLst>
            <pc:docMk/>
            <pc:sldMk cId="1495277040" sldId="313"/>
            <ac:spMk id="7" creationId="{44BBE091-BCE8-450C-9D77-AC020809A5DC}"/>
          </ac:spMkLst>
        </pc:spChg>
        <pc:spChg chg="add del mod">
          <ac:chgData name="KEVIN MALAGOLI" userId="4753276f-5182-4cb6-86cf-6602de7c63db" providerId="ADAL" clId="{65965FDB-5137-44F4-8498-EA360D6BDDB8}" dt="2022-01-06T09:01:04.995" v="11007"/>
          <ac:spMkLst>
            <pc:docMk/>
            <pc:sldMk cId="1495277040" sldId="313"/>
            <ac:spMk id="8" creationId="{B8765610-DF28-4A90-9DF8-43E197B805C9}"/>
          </ac:spMkLst>
        </pc:spChg>
        <pc:spChg chg="add del">
          <ac:chgData name="KEVIN MALAGOLI" userId="4753276f-5182-4cb6-86cf-6602de7c63db" providerId="ADAL" clId="{65965FDB-5137-44F4-8498-EA360D6BDDB8}" dt="2022-01-06T09:00:52.069" v="11003" actId="22"/>
          <ac:spMkLst>
            <pc:docMk/>
            <pc:sldMk cId="1495277040" sldId="313"/>
            <ac:spMk id="10" creationId="{92CF130B-8D84-4582-BDCD-8AA0C754F3D6}"/>
          </ac:spMkLst>
        </pc:spChg>
        <pc:spChg chg="add del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1" creationId="{8654BFD1-6C70-4DAD-987A-841EDDCC4FD0}"/>
          </ac:spMkLst>
        </pc:spChg>
        <pc:spChg chg="add del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2" creationId="{ED712D32-F33C-41F9-AA60-72A8E5EB707B}"/>
          </ac:spMkLst>
        </pc:spChg>
        <pc:spChg chg="add del mod">
          <ac:chgData name="KEVIN MALAGOLI" userId="4753276f-5182-4cb6-86cf-6602de7c63db" providerId="ADAL" clId="{65965FDB-5137-44F4-8498-EA360D6BDDB8}" dt="2022-01-06T09:01:53.017" v="11017"/>
          <ac:spMkLst>
            <pc:docMk/>
            <pc:sldMk cId="1495277040" sldId="313"/>
            <ac:spMk id="13" creationId="{F4526284-EB68-45E8-9C7A-80FAD16D17B1}"/>
          </ac:spMkLst>
        </pc:spChg>
        <pc:spChg chg="add del mod">
          <ac:chgData name="KEVIN MALAGOLI" userId="4753276f-5182-4cb6-86cf-6602de7c63db" providerId="ADAL" clId="{65965FDB-5137-44F4-8498-EA360D6BDDB8}" dt="2022-01-06T09:34:53.467" v="11027" actId="478"/>
          <ac:spMkLst>
            <pc:docMk/>
            <pc:sldMk cId="1495277040" sldId="313"/>
            <ac:spMk id="14" creationId="{25A22DB8-5AAE-4104-A7AF-D9A2A34C1D0D}"/>
          </ac:spMkLst>
        </pc:spChg>
        <pc:spChg chg="add del mo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5" creationId="{3ABDA7DC-2083-44DD-8F4B-599A27203FE9}"/>
          </ac:spMkLst>
        </pc:spChg>
        <pc:spChg chg="add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6" creationId="{58A5EB06-C5D1-43F9-9AE9-D60A5C991584}"/>
          </ac:spMkLst>
        </pc:spChg>
        <pc:spChg chg="add mod ord">
          <ac:chgData name="KEVIN MALAGOLI" userId="4753276f-5182-4cb6-86cf-6602de7c63db" providerId="ADAL" clId="{65965FDB-5137-44F4-8498-EA360D6BDDB8}" dt="2022-01-06T09:35:09.169" v="11034" actId="403"/>
          <ac:spMkLst>
            <pc:docMk/>
            <pc:sldMk cId="1495277040" sldId="313"/>
            <ac:spMk id="17" creationId="{775E0A1C-02A7-4828-9174-F9AC6600B7D6}"/>
          </ac:spMkLst>
        </pc:spChg>
        <pc:spChg chg="add mod ord">
          <ac:chgData name="KEVIN MALAGOLI" userId="4753276f-5182-4cb6-86cf-6602de7c63db" providerId="ADAL" clId="{65965FDB-5137-44F4-8498-EA360D6BDDB8}" dt="2022-01-06T09:34:58.542" v="11030" actId="27636"/>
          <ac:spMkLst>
            <pc:docMk/>
            <pc:sldMk cId="1495277040" sldId="313"/>
            <ac:spMk id="18" creationId="{D79C870A-9A38-438C-928A-87E14EA7F512}"/>
          </ac:spMkLst>
        </pc:spChg>
      </pc:sldChg>
      <pc:sldChg chg="modSp new del mod ord">
        <pc:chgData name="KEVIN MALAGOLI" userId="4753276f-5182-4cb6-86cf-6602de7c63db" providerId="ADAL" clId="{65965FDB-5137-44F4-8498-EA360D6BDDB8}" dt="2022-01-06T09:49:37.288" v="11434" actId="2696"/>
        <pc:sldMkLst>
          <pc:docMk/>
          <pc:sldMk cId="1893460842" sldId="313"/>
        </pc:sldMkLst>
        <pc:spChg chg="mod">
          <ac:chgData name="KEVIN MALAGOLI" userId="4753276f-5182-4cb6-86cf-6602de7c63db" providerId="ADAL" clId="{65965FDB-5137-44F4-8498-EA360D6BDDB8}" dt="2022-01-06T09:48:46.429" v="11429" actId="20577"/>
          <ac:spMkLst>
            <pc:docMk/>
            <pc:sldMk cId="1893460842" sldId="313"/>
            <ac:spMk id="2" creationId="{698C1F7E-1C2D-432B-8BFE-3AE943BF41F3}"/>
          </ac:spMkLst>
        </pc:spChg>
      </pc:sldChg>
      <pc:sldChg chg="addSp delSp modSp add mod modClrScheme chgLayout">
        <pc:chgData name="KEVIN MALAGOLI" userId="4753276f-5182-4cb6-86cf-6602de7c63db" providerId="ADAL" clId="{65965FDB-5137-44F4-8498-EA360D6BDDB8}" dt="2022-01-06T12:24:05.846" v="13569" actId="113"/>
        <pc:sldMkLst>
          <pc:docMk/>
          <pc:sldMk cId="3150269025" sldId="313"/>
        </pc:sldMkLst>
        <pc:spChg chg="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2" creationId="{698C1F7E-1C2D-432B-8BFE-3AE943BF41F3}"/>
          </ac:spMkLst>
        </pc:spChg>
        <pc:spChg chg="del 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3" creationId="{7C7C3238-38EA-47D7-963E-711660AB5A2E}"/>
          </ac:spMkLst>
        </pc:spChg>
        <pc:spChg chg="del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4" creationId="{AA21D1F8-D4E2-4297-A9A9-CA7FCC5BC6B9}"/>
          </ac:spMkLst>
        </pc:spChg>
        <pc:spChg chg="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5" creationId="{72448A53-A213-43CE-9088-D7808CBDCF04}"/>
          </ac:spMkLst>
        </pc:spChg>
        <pc:spChg chg="add mod ord">
          <ac:chgData name="KEVIN MALAGOLI" userId="4753276f-5182-4cb6-86cf-6602de7c63db" providerId="ADAL" clId="{65965FDB-5137-44F4-8498-EA360D6BDDB8}" dt="2022-01-06T12:24:05.846" v="13569" actId="113"/>
          <ac:spMkLst>
            <pc:docMk/>
            <pc:sldMk cId="3150269025" sldId="313"/>
            <ac:spMk id="6" creationId="{B1A131EF-ACAE-4DB6-A783-4FDC1C694AB4}"/>
          </ac:spMkLst>
        </pc:spChg>
        <pc:spChg chg="add del mod">
          <ac:chgData name="KEVIN MALAGOLI" userId="4753276f-5182-4cb6-86cf-6602de7c63db" providerId="ADAL" clId="{65965FDB-5137-44F4-8498-EA360D6BDDB8}" dt="2022-01-06T12:22:12.487" v="13554"/>
          <ac:spMkLst>
            <pc:docMk/>
            <pc:sldMk cId="3150269025" sldId="313"/>
            <ac:spMk id="7" creationId="{82575B4F-9E00-49CC-851C-D32FA9CCE660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2-01-06T16:14:30.984" v="14830" actId="20577"/>
        <pc:sldMkLst>
          <pc:docMk/>
          <pc:sldMk cId="623408924" sldId="314"/>
        </pc:sldMkLst>
        <pc:spChg chg="mod ord">
          <ac:chgData name="KEVIN MALAGOLI" userId="4753276f-5182-4cb6-86cf-6602de7c63db" providerId="ADAL" clId="{65965FDB-5137-44F4-8498-EA360D6BDDB8}" dt="2022-01-06T16:14:16.488" v="14806" actId="700"/>
          <ac:spMkLst>
            <pc:docMk/>
            <pc:sldMk cId="623408924" sldId="314"/>
            <ac:spMk id="2" creationId="{EB038470-0235-4E2B-9DFA-1E231596679E}"/>
          </ac:spMkLst>
        </pc:spChg>
        <pc:spChg chg="mod ord">
          <ac:chgData name="KEVIN MALAGOLI" userId="4753276f-5182-4cb6-86cf-6602de7c63db" providerId="ADAL" clId="{65965FDB-5137-44F4-8498-EA360D6BDDB8}" dt="2022-01-06T16:14:30.984" v="14830" actId="20577"/>
          <ac:spMkLst>
            <pc:docMk/>
            <pc:sldMk cId="623408924" sldId="314"/>
            <ac:spMk id="3" creationId="{56BD8A46-8755-4C16-932B-6052A8933427}"/>
          </ac:spMkLst>
        </pc:spChg>
        <pc:spChg chg="mod ord">
          <ac:chgData name="KEVIN MALAGOLI" userId="4753276f-5182-4cb6-86cf-6602de7c63db" providerId="ADAL" clId="{65965FDB-5137-44F4-8498-EA360D6BDDB8}" dt="2022-01-06T16:14:16.488" v="14806" actId="700"/>
          <ac:spMkLst>
            <pc:docMk/>
            <pc:sldMk cId="623408924" sldId="314"/>
            <ac:spMk id="4" creationId="{B4FBBF12-4AED-4DEC-BEBB-A4FA761CE761}"/>
          </ac:spMkLst>
        </pc:spChg>
        <pc:spChg chg="add del mod ord">
          <ac:chgData name="KEVIN MALAGOLI" userId="4753276f-5182-4cb6-86cf-6602de7c63db" providerId="ADAL" clId="{65965FDB-5137-44F4-8498-EA360D6BDDB8}" dt="2022-01-06T16:14:16.488" v="14806" actId="700"/>
          <ac:spMkLst>
            <pc:docMk/>
            <pc:sldMk cId="623408924" sldId="314"/>
            <ac:spMk id="5" creationId="{E34A5819-F2CE-47EC-AE07-E8F264301ABD}"/>
          </ac:spMkLst>
        </pc:spChg>
      </pc:sldChg>
      <pc:sldChg chg="addSp delSp modSp new mod">
        <pc:chgData name="KEVIN MALAGOLI" userId="4753276f-5182-4cb6-86cf-6602de7c63db" providerId="ADAL" clId="{65965FDB-5137-44F4-8498-EA360D6BDDB8}" dt="2022-01-06T18:05:57.302" v="16093" actId="20577"/>
        <pc:sldMkLst>
          <pc:docMk/>
          <pc:sldMk cId="79543485" sldId="315"/>
        </pc:sldMkLst>
        <pc:spChg chg="mod">
          <ac:chgData name="KEVIN MALAGOLI" userId="4753276f-5182-4cb6-86cf-6602de7c63db" providerId="ADAL" clId="{65965FDB-5137-44F4-8498-EA360D6BDDB8}" dt="2022-01-06T17:59:50.562" v="15570" actId="20577"/>
          <ac:spMkLst>
            <pc:docMk/>
            <pc:sldMk cId="79543485" sldId="315"/>
            <ac:spMk id="2" creationId="{090BDCA7-92DE-4599-A947-C73F52DD260C}"/>
          </ac:spMkLst>
        </pc:spChg>
        <pc:spChg chg="mod">
          <ac:chgData name="KEVIN MALAGOLI" userId="4753276f-5182-4cb6-86cf-6602de7c63db" providerId="ADAL" clId="{65965FDB-5137-44F4-8498-EA360D6BDDB8}" dt="2022-01-06T18:05:57.302" v="16093" actId="20577"/>
          <ac:spMkLst>
            <pc:docMk/>
            <pc:sldMk cId="79543485" sldId="315"/>
            <ac:spMk id="3" creationId="{72879D29-28D3-41CF-B4C7-591AFF25F5AD}"/>
          </ac:spMkLst>
        </pc:spChg>
        <pc:spChg chg="del">
          <ac:chgData name="KEVIN MALAGOLI" userId="4753276f-5182-4cb6-86cf-6602de7c63db" providerId="ADAL" clId="{65965FDB-5137-44F4-8498-EA360D6BDDB8}" dt="2022-01-06T17:58:59.935" v="15543"/>
          <ac:spMkLst>
            <pc:docMk/>
            <pc:sldMk cId="79543485" sldId="315"/>
            <ac:spMk id="4" creationId="{7FE1A1BF-5DFA-42F0-9E4D-1B4C1A5A5A13}"/>
          </ac:spMkLst>
        </pc:spChg>
        <pc:picChg chg="add mod">
          <ac:chgData name="KEVIN MALAGOLI" userId="4753276f-5182-4cb6-86cf-6602de7c63db" providerId="ADAL" clId="{65965FDB-5137-44F4-8498-EA360D6BDDB8}" dt="2022-01-06T17:58:59.935" v="15543"/>
          <ac:picMkLst>
            <pc:docMk/>
            <pc:sldMk cId="79543485" sldId="315"/>
            <ac:picMk id="1026" creationId="{8B9F2BBD-0E51-422E-9A5E-2F26F09857BD}"/>
          </ac:picMkLst>
        </pc:picChg>
      </pc:sldChg>
      <pc:sldChg chg="addSp delSp modSp new mod chgLayout">
        <pc:chgData name="KEVIN MALAGOLI" userId="4753276f-5182-4cb6-86cf-6602de7c63db" providerId="ADAL" clId="{65965FDB-5137-44F4-8498-EA360D6BDDB8}" dt="2022-01-06T23:24:11.315" v="19603" actId="20577"/>
        <pc:sldMkLst>
          <pc:docMk/>
          <pc:sldMk cId="2286787355" sldId="316"/>
        </pc:sldMkLst>
        <pc:spChg chg="mod or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2" creationId="{8CE60EDB-7EF6-4A16-8D99-8D68F1D84B37}"/>
          </ac:spMkLst>
        </pc:spChg>
        <pc:spChg chg="mod ord">
          <ac:chgData name="KEVIN MALAGOLI" userId="4753276f-5182-4cb6-86cf-6602de7c63db" providerId="ADAL" clId="{65965FDB-5137-44F4-8498-EA360D6BDDB8}" dt="2022-01-06T23:24:11.315" v="19603" actId="20577"/>
          <ac:spMkLst>
            <pc:docMk/>
            <pc:sldMk cId="2286787355" sldId="316"/>
            <ac:spMk id="3" creationId="{E67788CD-98D9-4F90-AAC7-A66EFF2D6EDE}"/>
          </ac:spMkLst>
        </pc:spChg>
        <pc:spChg chg="mod ord">
          <ac:chgData name="KEVIN MALAGOLI" userId="4753276f-5182-4cb6-86cf-6602de7c63db" providerId="ADAL" clId="{65965FDB-5137-44F4-8498-EA360D6BDDB8}" dt="2022-01-06T23:24:06.793" v="19599" actId="21"/>
          <ac:spMkLst>
            <pc:docMk/>
            <pc:sldMk cId="2286787355" sldId="316"/>
            <ac:spMk id="4" creationId="{4BB0E12D-2FDA-4BBE-A7C5-FD35E3E8CF24}"/>
          </ac:spMkLst>
        </pc:spChg>
        <pc:spChg chg="mod or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5" creationId="{0413AFD7-845C-4BEB-9CE0-9CAC5490508A}"/>
          </ac:spMkLst>
        </pc:spChg>
        <pc:spChg chg="add mod">
          <ac:chgData name="KEVIN MALAGOLI" userId="4753276f-5182-4cb6-86cf-6602de7c63db" providerId="ADAL" clId="{65965FDB-5137-44F4-8498-EA360D6BDDB8}" dt="2022-01-06T22:36:43.675" v="19068" actId="571"/>
          <ac:spMkLst>
            <pc:docMk/>
            <pc:sldMk cId="2286787355" sldId="316"/>
            <ac:spMk id="6" creationId="{434ABCC7-F166-435E-BA8E-C3050CC972A2}"/>
          </ac:spMkLst>
        </pc:spChg>
        <pc:spChg chg="add del mo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7" creationId="{A59EF696-8F33-4437-8BD6-88FB71B51810}"/>
          </ac:spMkLst>
        </pc:spChg>
        <pc:spChg chg="add del mo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8" creationId="{1AC70171-3738-4843-AB17-F2571FEE1434}"/>
          </ac:spMkLst>
        </pc:spChg>
        <pc:spChg chg="add del mo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9" creationId="{88D30A61-3335-486C-80C4-EC3556E77A53}"/>
          </ac:spMkLst>
        </pc:spChg>
        <pc:spChg chg="add del mod">
          <ac:chgData name="KEVIN MALAGOLI" userId="4753276f-5182-4cb6-86cf-6602de7c63db" providerId="ADAL" clId="{65965FDB-5137-44F4-8498-EA360D6BDDB8}" dt="2022-01-06T22:59:23.003" v="19552" actId="6264"/>
          <ac:spMkLst>
            <pc:docMk/>
            <pc:sldMk cId="2286787355" sldId="316"/>
            <ac:spMk id="10" creationId="{E9C1462C-486C-40FD-96DE-64E5F9C9D2DC}"/>
          </ac:spMkLst>
        </pc:spChg>
      </pc:sldChg>
      <pc:sldChg chg="addSp delSp modSp new del mod">
        <pc:chgData name="KEVIN MALAGOLI" userId="4753276f-5182-4cb6-86cf-6602de7c63db" providerId="ADAL" clId="{65965FDB-5137-44F4-8498-EA360D6BDDB8}" dt="2022-01-06T18:11:44.176" v="16114" actId="47"/>
        <pc:sldMkLst>
          <pc:docMk/>
          <pc:sldMk cId="2330637387" sldId="316"/>
        </pc:sldMkLst>
        <pc:spChg chg="mod">
          <ac:chgData name="KEVIN MALAGOLI" userId="4753276f-5182-4cb6-86cf-6602de7c63db" providerId="ADAL" clId="{65965FDB-5137-44F4-8498-EA360D6BDDB8}" dt="2022-01-06T18:07:59.417" v="16095"/>
          <ac:spMkLst>
            <pc:docMk/>
            <pc:sldMk cId="2330637387" sldId="316"/>
            <ac:spMk id="2" creationId="{C2A56997-D8F5-4267-915F-4AC3E8F63F0D}"/>
          </ac:spMkLst>
        </pc:spChg>
        <pc:spChg chg="add del mod">
          <ac:chgData name="KEVIN MALAGOLI" userId="4753276f-5182-4cb6-86cf-6602de7c63db" providerId="ADAL" clId="{65965FDB-5137-44F4-8498-EA360D6BDDB8}" dt="2022-01-06T18:11:40.720" v="16113" actId="255"/>
          <ac:spMkLst>
            <pc:docMk/>
            <pc:sldMk cId="2330637387" sldId="316"/>
            <ac:spMk id="3" creationId="{3F67CFEE-BE28-477E-A6DC-497DBC248DE8}"/>
          </ac:spMkLst>
        </pc:spChg>
        <pc:spChg chg="del mod">
          <ac:chgData name="KEVIN MALAGOLI" userId="4753276f-5182-4cb6-86cf-6602de7c63db" providerId="ADAL" clId="{65965FDB-5137-44F4-8498-EA360D6BDDB8}" dt="2022-01-06T18:08:15.042" v="16098"/>
          <ac:spMkLst>
            <pc:docMk/>
            <pc:sldMk cId="2330637387" sldId="316"/>
            <ac:spMk id="4" creationId="{B0BC045B-6188-4E28-BF2C-66CB0571D726}"/>
          </ac:spMkLst>
        </pc:spChg>
        <pc:graphicFrameChg chg="add del mod modGraphic">
          <ac:chgData name="KEVIN MALAGOLI" userId="4753276f-5182-4cb6-86cf-6602de7c63db" providerId="ADAL" clId="{65965FDB-5137-44F4-8498-EA360D6BDDB8}" dt="2022-01-06T18:10:49.466" v="16102"/>
          <ac:graphicFrameMkLst>
            <pc:docMk/>
            <pc:sldMk cId="2330637387" sldId="316"/>
            <ac:graphicFrameMk id="7" creationId="{CA3E7915-2516-417C-882A-3DD0D208EF7B}"/>
          </ac:graphicFrameMkLst>
        </pc:graphicFrameChg>
        <pc:graphicFrameChg chg="add del mod modGraphic">
          <ac:chgData name="KEVIN MALAGOLI" userId="4753276f-5182-4cb6-86cf-6602de7c63db" providerId="ADAL" clId="{65965FDB-5137-44F4-8498-EA360D6BDDB8}" dt="2022-01-06T18:11:14.535" v="16106"/>
          <ac:graphicFrameMkLst>
            <pc:docMk/>
            <pc:sldMk cId="2330637387" sldId="316"/>
            <ac:graphicFrameMk id="8" creationId="{F7558CAB-F337-4471-9606-1487894E8303}"/>
          </ac:graphicFrameMkLst>
        </pc:graphicFrameChg>
        <pc:picChg chg="add mod">
          <ac:chgData name="KEVIN MALAGOLI" userId="4753276f-5182-4cb6-86cf-6602de7c63db" providerId="ADAL" clId="{65965FDB-5137-44F4-8498-EA360D6BDDB8}" dt="2022-01-06T18:08:15.042" v="16098"/>
          <ac:picMkLst>
            <pc:docMk/>
            <pc:sldMk cId="2330637387" sldId="316"/>
            <ac:picMk id="6" creationId="{C0DF506B-FE87-4461-83CC-2C5B6B20DC83}"/>
          </ac:picMkLst>
        </pc:picChg>
      </pc:sldChg>
      <pc:sldChg chg="delSp modSp new mod modClrScheme chgLayout">
        <pc:chgData name="KEVIN MALAGOLI" userId="4753276f-5182-4cb6-86cf-6602de7c63db" providerId="ADAL" clId="{65965FDB-5137-44F4-8498-EA360D6BDDB8}" dt="2022-01-06T23:25:12.188" v="19628" actId="20577"/>
        <pc:sldMkLst>
          <pc:docMk/>
          <pc:sldMk cId="302896897" sldId="317"/>
        </pc:sldMkLst>
        <pc:spChg chg="mod ord">
          <ac:chgData name="KEVIN MALAGOLI" userId="4753276f-5182-4cb6-86cf-6602de7c63db" providerId="ADAL" clId="{65965FDB-5137-44F4-8498-EA360D6BDDB8}" dt="2022-01-06T22:08:42.903" v="18856" actId="700"/>
          <ac:spMkLst>
            <pc:docMk/>
            <pc:sldMk cId="302896897" sldId="317"/>
            <ac:spMk id="2" creationId="{C25926AE-241A-411B-9FEC-54BEB0575FA7}"/>
          </ac:spMkLst>
        </pc:spChg>
        <pc:spChg chg="mod ord">
          <ac:chgData name="KEVIN MALAGOLI" userId="4753276f-5182-4cb6-86cf-6602de7c63db" providerId="ADAL" clId="{65965FDB-5137-44F4-8498-EA360D6BDDB8}" dt="2022-01-06T23:25:12.188" v="19628" actId="20577"/>
          <ac:spMkLst>
            <pc:docMk/>
            <pc:sldMk cId="302896897" sldId="317"/>
            <ac:spMk id="3" creationId="{A9AB0362-CF9B-40D0-9E88-3BE99E63192D}"/>
          </ac:spMkLst>
        </pc:spChg>
        <pc:spChg chg="del">
          <ac:chgData name="KEVIN MALAGOLI" userId="4753276f-5182-4cb6-86cf-6602de7c63db" providerId="ADAL" clId="{65965FDB-5137-44F4-8498-EA360D6BDDB8}" dt="2022-01-06T22:08:42.903" v="18856" actId="700"/>
          <ac:spMkLst>
            <pc:docMk/>
            <pc:sldMk cId="302896897" sldId="317"/>
            <ac:spMk id="4" creationId="{64F0B8F9-6F02-4EB0-B460-1975E819DB4C}"/>
          </ac:spMkLst>
        </pc:spChg>
        <pc:spChg chg="mod ord">
          <ac:chgData name="KEVIN MALAGOLI" userId="4753276f-5182-4cb6-86cf-6602de7c63db" providerId="ADAL" clId="{65965FDB-5137-44F4-8498-EA360D6BDDB8}" dt="2022-01-06T22:08:42.903" v="18856" actId="700"/>
          <ac:spMkLst>
            <pc:docMk/>
            <pc:sldMk cId="302896897" sldId="317"/>
            <ac:spMk id="5" creationId="{4188D78E-3963-44D6-B42A-B2C9B6D869FA}"/>
          </ac:spMkLst>
        </pc:spChg>
      </pc:sldChg>
      <pc:sldChg chg="modSp new del mod">
        <pc:chgData name="KEVIN MALAGOLI" userId="4753276f-5182-4cb6-86cf-6602de7c63db" providerId="ADAL" clId="{65965FDB-5137-44F4-8498-EA360D6BDDB8}" dt="2022-01-06T21:05:59.169" v="17907" actId="47"/>
        <pc:sldMkLst>
          <pc:docMk/>
          <pc:sldMk cId="3599763963" sldId="317"/>
        </pc:sldMkLst>
        <pc:spChg chg="mod">
          <ac:chgData name="KEVIN MALAGOLI" userId="4753276f-5182-4cb6-86cf-6602de7c63db" providerId="ADAL" clId="{65965FDB-5137-44F4-8498-EA360D6BDDB8}" dt="2022-01-06T21:05:38.008" v="17851" actId="20577"/>
          <ac:spMkLst>
            <pc:docMk/>
            <pc:sldMk cId="3599763963" sldId="317"/>
            <ac:spMk id="2" creationId="{439DA62B-0D16-4D08-9469-392A5A431F8E}"/>
          </ac:spMkLst>
        </pc:spChg>
        <pc:spChg chg="mod">
          <ac:chgData name="KEVIN MALAGOLI" userId="4753276f-5182-4cb6-86cf-6602de7c63db" providerId="ADAL" clId="{65965FDB-5137-44F4-8498-EA360D6BDDB8}" dt="2022-01-06T21:05:46.497" v="17876" actId="20577"/>
          <ac:spMkLst>
            <pc:docMk/>
            <pc:sldMk cId="3599763963" sldId="317"/>
            <ac:spMk id="3" creationId="{4370901F-BFEA-4D04-8FDC-7F671486CB43}"/>
          </ac:spMkLst>
        </pc:spChg>
        <pc:spChg chg="mod">
          <ac:chgData name="KEVIN MALAGOLI" userId="4753276f-5182-4cb6-86cf-6602de7c63db" providerId="ADAL" clId="{65965FDB-5137-44F4-8498-EA360D6BDDB8}" dt="2022-01-06T21:05:56.378" v="17906" actId="5793"/>
          <ac:spMkLst>
            <pc:docMk/>
            <pc:sldMk cId="3599763963" sldId="317"/>
            <ac:spMk id="4" creationId="{43A81B22-25A8-43B4-96C9-E7AC0D72F6A4}"/>
          </ac:spMkLst>
        </pc:spChg>
      </pc:sldChg>
      <pc:sldChg chg="modSp new del mod">
        <pc:chgData name="KEVIN MALAGOLI" userId="4753276f-5182-4cb6-86cf-6602de7c63db" providerId="ADAL" clId="{65965FDB-5137-44F4-8498-EA360D6BDDB8}" dt="2022-01-06T23:47:38.273" v="20056" actId="47"/>
        <pc:sldMkLst>
          <pc:docMk/>
          <pc:sldMk cId="2946911687" sldId="318"/>
        </pc:sldMkLst>
        <pc:spChg chg="mod">
          <ac:chgData name="KEVIN MALAGOLI" userId="4753276f-5182-4cb6-86cf-6602de7c63db" providerId="ADAL" clId="{65965FDB-5137-44F4-8498-EA360D6BDDB8}" dt="2022-01-06T23:24:26.069" v="19624" actId="20577"/>
          <ac:spMkLst>
            <pc:docMk/>
            <pc:sldMk cId="2946911687" sldId="318"/>
            <ac:spMk id="2" creationId="{B1BDA2F9-6D86-4947-A00D-515C67107BC1}"/>
          </ac:spMkLst>
        </pc:spChg>
        <pc:spChg chg="mod">
          <ac:chgData name="KEVIN MALAGOLI" userId="4753276f-5182-4cb6-86cf-6602de7c63db" providerId="ADAL" clId="{65965FDB-5137-44F4-8498-EA360D6BDDB8}" dt="2022-01-06T23:39:07.303" v="20042"/>
          <ac:spMkLst>
            <pc:docMk/>
            <pc:sldMk cId="2946911687" sldId="318"/>
            <ac:spMk id="3" creationId="{C76A4C3B-A271-4019-B5F3-605E98960FD1}"/>
          </ac:spMkLst>
        </pc:spChg>
      </pc:sldChg>
      <pc:sldChg chg="addSp delSp modSp new mod">
        <pc:chgData name="KEVIN MALAGOLI" userId="4753276f-5182-4cb6-86cf-6602de7c63db" providerId="ADAL" clId="{65965FDB-5137-44F4-8498-EA360D6BDDB8}" dt="2022-01-06T23:37:40.670" v="20041" actId="20577"/>
        <pc:sldMkLst>
          <pc:docMk/>
          <pc:sldMk cId="2256389038" sldId="319"/>
        </pc:sldMkLst>
        <pc:spChg chg="mod">
          <ac:chgData name="KEVIN MALAGOLI" userId="4753276f-5182-4cb6-86cf-6602de7c63db" providerId="ADAL" clId="{65965FDB-5137-44F4-8498-EA360D6BDDB8}" dt="2022-01-06T23:25:29.147" v="19660" actId="20577"/>
          <ac:spMkLst>
            <pc:docMk/>
            <pc:sldMk cId="2256389038" sldId="319"/>
            <ac:spMk id="2" creationId="{51FE8CCA-84F7-4C4F-BAE7-E365E829D5D9}"/>
          </ac:spMkLst>
        </pc:spChg>
        <pc:spChg chg="mod">
          <ac:chgData name="KEVIN MALAGOLI" userId="4753276f-5182-4cb6-86cf-6602de7c63db" providerId="ADAL" clId="{65965FDB-5137-44F4-8498-EA360D6BDDB8}" dt="2022-01-06T23:37:40.670" v="20041" actId="20577"/>
          <ac:spMkLst>
            <pc:docMk/>
            <pc:sldMk cId="2256389038" sldId="319"/>
            <ac:spMk id="3" creationId="{7D0B782B-0F44-4CBC-A23E-D0FEAF67F8C9}"/>
          </ac:spMkLst>
        </pc:spChg>
        <pc:spChg chg="add del">
          <ac:chgData name="KEVIN MALAGOLI" userId="4753276f-5182-4cb6-86cf-6602de7c63db" providerId="ADAL" clId="{65965FDB-5137-44F4-8498-EA360D6BDDB8}" dt="2022-01-06T23:36:31.166" v="20007" actId="478"/>
          <ac:spMkLst>
            <pc:docMk/>
            <pc:sldMk cId="2256389038" sldId="319"/>
            <ac:spMk id="5" creationId="{8DD5F9FB-A725-4686-A09C-A67ED655F45F}"/>
          </ac:spMkLst>
        </pc:spChg>
      </pc:sldChg>
      <pc:sldMasterChg chg="modSldLayout">
        <pc:chgData name="KEVIN MALAGOLI" userId="4753276f-5182-4cb6-86cf-6602de7c63db" providerId="ADAL" clId="{65965FDB-5137-44F4-8498-EA360D6BDDB8}" dt="2021-12-29T16:52:47.345" v="116"/>
        <pc:sldMasterMkLst>
          <pc:docMk/>
          <pc:sldMasterMk cId="2990233773" sldId="2147483661"/>
        </pc:sldMasterMkLst>
        <pc:sldLayoutChg chg="delSp">
          <pc:chgData name="KEVIN MALAGOLI" userId="4753276f-5182-4cb6-86cf-6602de7c63db" providerId="ADAL" clId="{65965FDB-5137-44F4-8498-EA360D6BDDB8}" dt="2021-12-29T16:52:47.345" v="116"/>
          <pc:sldLayoutMkLst>
            <pc:docMk/>
            <pc:sldMasterMk cId="2990233773" sldId="2147483661"/>
            <pc:sldLayoutMk cId="3072686288" sldId="2147483697"/>
          </pc:sldLayoutMkLst>
          <pc:cxnChg chg="del">
            <ac:chgData name="KEVIN MALAGOLI" userId="4753276f-5182-4cb6-86cf-6602de7c63db" providerId="ADAL" clId="{65965FDB-5137-44F4-8498-EA360D6BDDB8}" dt="2021-12-29T16:52:47.345" v="116"/>
            <ac:cxnSpMkLst>
              <pc:docMk/>
              <pc:sldMasterMk cId="2990233773" sldId="2147483661"/>
              <pc:sldLayoutMk cId="3072686288" sldId="2147483697"/>
              <ac:cxnSpMk id="9" creationId="{00000000-0000-0000-0000-000000000000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0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93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5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631296C3-5030-452C-839E-CB421A1349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686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8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5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5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2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4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137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3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3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023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97" r:id="rId12"/>
    <p:sldLayoutId id="2147483660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intents-filters" TargetMode="External"/><Relationship Id="rId2" Type="http://schemas.openxmlformats.org/officeDocument/2006/relationships/hyperlink" Target="https://developer.android.com/guide/components/intents-common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content/Inten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app/Activit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ctr">
            <a:normAutofit/>
          </a:bodyPr>
          <a:lstStyle/>
          <a:p>
            <a:r>
              <a:rPr lang="en-US" dirty="0"/>
              <a:t>Activity, Intent and UI design</a:t>
            </a:r>
          </a:p>
        </p:txBody>
      </p:sp>
      <p:sp>
        <p:nvSpPr>
          <p:cNvPr id="5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/>
              <a:t>Università</a:t>
            </a:r>
            <a:r>
              <a:rPr lang="en-US" sz="2800" dirty="0"/>
              <a:t> di Modena e Reggio Emilia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FD56E2D-365B-48B0-A630-FD7F7E56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2040F39-7941-49A4-B48D-F201B18B6351}" type="slidenum">
              <a:rPr lang="it-IT" smtClean="0"/>
              <a:pPr>
                <a:spcAft>
                  <a:spcPts val="600"/>
                </a:spcAft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999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133D-FFEC-471C-9938-47E1DDC2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8297-C287-4C4C-871C-858683DA2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Activity class provide </a:t>
            </a:r>
            <a:r>
              <a:rPr lang="en-GB" dirty="0" err="1"/>
              <a:t>setContentView</a:t>
            </a:r>
            <a:r>
              <a:rPr lang="en-GB" dirty="0"/>
              <a:t> method which is use to present UI layout, Both the width and the height of the view are set by default to </a:t>
            </a:r>
            <a:r>
              <a:rPr lang="en-GB" dirty="0" err="1"/>
              <a:t>match_parent</a:t>
            </a:r>
            <a:r>
              <a:rPr lang="en-GB" dirty="0"/>
              <a:t> (full screen)</a:t>
            </a:r>
          </a:p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public void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setContentView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(View view): </a:t>
            </a:r>
            <a:r>
              <a:rPr lang="en-GB" dirty="0"/>
              <a:t>Set the activity content to an explicit view. This view is placed directly into the activity's view hierarchy. If you create UI with java you must use this. </a:t>
            </a:r>
          </a:p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public void 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setContentView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(int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layoutId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): </a:t>
            </a:r>
            <a:r>
              <a:rPr lang="en-GB" dirty="0"/>
              <a:t>Set the activity content from a layout resource. </a:t>
            </a:r>
            <a:r>
              <a:rPr lang="en-GB" dirty="0">
                <a:latin typeface="Consolas" panose="020B0609020204030204" pitchFamily="49" charset="0"/>
              </a:rPr>
              <a:t>Int</a:t>
            </a:r>
            <a:r>
              <a:rPr lang="en-GB" dirty="0"/>
              <a:t> is the resource id to be inflated, which can be accessed using R class (</a:t>
            </a:r>
            <a:r>
              <a:rPr lang="en-GB" dirty="0" err="1"/>
              <a:t>R.layout.ResourceId</a:t>
            </a:r>
            <a:r>
              <a:rPr lang="en-GB" dirty="0"/>
              <a:t>) 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R.layout.activity_main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FBAFB-3D8B-4E08-9659-57BE5BBF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873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38D5-DEE4-4EA8-9343-F35E1A1C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8D61-0176-4551-B593-9D820DFA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public T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Activity and View class provide this </a:t>
            </a:r>
            <a:r>
              <a:rPr lang="en-GB" b="1" dirty="0"/>
              <a:t>generic method </a:t>
            </a:r>
            <a:r>
              <a:rPr lang="en-GB" dirty="0"/>
              <a:t>to allow the creation of View-subclass instances from a Resource id.</a:t>
            </a:r>
          </a:p>
          <a:p>
            <a:pPr marL="0" indent="0">
              <a:buNone/>
            </a:pPr>
            <a:r>
              <a:rPr lang="en-GB" dirty="0"/>
              <a:t>Depending on compiler support, explicit casting is necessary or not.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TextView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tvTitolo</a:t>
            </a:r>
            <a:r>
              <a:rPr lang="en-GB" dirty="0">
                <a:latin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R.id.tv_titolo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05086-0352-4080-85D8-D4B4A0EF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91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BD58-0D3D-4C92-9190-18E80718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A08BA-8675-4D70-A2DA-1CC9B757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public void finish()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Call this when your activity is done and should be closed.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err="1"/>
              <a:t>ActivityResult</a:t>
            </a:r>
            <a:r>
              <a:rPr lang="en-GB" dirty="0"/>
              <a:t> is propagated back to whoever launched you via </a:t>
            </a:r>
            <a:r>
              <a:rPr lang="en-GB" dirty="0" err="1"/>
              <a:t>onActivityResult</a:t>
            </a:r>
            <a:r>
              <a:rPr lang="en-GB" dirty="0"/>
              <a:t>().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518B-432B-46BE-A205-FF067813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188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FC8D-B0FD-4911-AD78-2DBA4219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activity lifecycle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41525-7E2F-4E66-9FF2-A23C69476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Developer can modify and manage activity lifecycle using 6 methods, which are called by the system at every state transition</a:t>
            </a:r>
          </a:p>
          <a:p>
            <a:r>
              <a:rPr lang="en-GB" b="1" dirty="0">
                <a:solidFill>
                  <a:srgbClr val="202124"/>
                </a:solidFill>
                <a:effectLst/>
              </a:rPr>
              <a:t>If you override this methods you must call through to the superclass implementation.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F23F7-3039-4C3C-8DE7-9C79598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A351F36-D6ED-43B2-9BBC-EE9187883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22040"/>
            <a:ext cx="5384800" cy="3482283"/>
          </a:xfrm>
        </p:spPr>
      </p:pic>
    </p:spTree>
    <p:extLst>
      <p:ext uri="{BB962C8B-B14F-4D97-AF65-F5344CB8AC3E}">
        <p14:creationId xmlns:p14="http://schemas.microsoft.com/office/powerpoint/2010/main" val="223988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D583-8635-47D8-8E50-BD5EE210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onCreate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7A96-0991-49B4-8846-FFB4E468F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This method is </a:t>
            </a:r>
            <a:r>
              <a:rPr lang="en-GB" b="1" dirty="0"/>
              <a:t>required.</a:t>
            </a:r>
          </a:p>
          <a:p>
            <a:r>
              <a:rPr lang="en-GB" dirty="0"/>
              <a:t>Called when the activity is first create, it enters in the </a:t>
            </a:r>
            <a:r>
              <a:rPr lang="en-GB" i="1" dirty="0"/>
              <a:t>created state</a:t>
            </a:r>
            <a:r>
              <a:rPr lang="en-GB" dirty="0"/>
              <a:t>. </a:t>
            </a:r>
          </a:p>
          <a:p>
            <a:r>
              <a:rPr lang="en-GB" b="1" dirty="0"/>
              <a:t>In this method you setup activity, that should happen only once in entire activity lifecycle</a:t>
            </a:r>
          </a:p>
          <a:p>
            <a:r>
              <a:rPr lang="en-GB" dirty="0"/>
              <a:t>You can manage only views which are included in layout set with </a:t>
            </a:r>
            <a:r>
              <a:rPr lang="en-GB" dirty="0" err="1"/>
              <a:t>setContentView</a:t>
            </a:r>
            <a:endParaRPr lang="en-GB" dirty="0"/>
          </a:p>
          <a:p>
            <a:r>
              <a:rPr lang="en-GB" dirty="0"/>
              <a:t>If Activity was already create </a:t>
            </a:r>
            <a:r>
              <a:rPr lang="en-GB" dirty="0" err="1">
                <a:latin typeface="Consolas" panose="020B0609020204030204" pitchFamily="49" charset="0"/>
              </a:rPr>
              <a:t>savedInstanceState</a:t>
            </a:r>
            <a:r>
              <a:rPr lang="en-GB" dirty="0"/>
              <a:t> contains previous information stored by activity, otherwise is </a:t>
            </a:r>
            <a:r>
              <a:rPr lang="en-GB" dirty="0">
                <a:latin typeface="Consolas" panose="020B0609020204030204" pitchFamily="49" charset="0"/>
              </a:rPr>
              <a:t>null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3DE6F-9A3D-41DE-B285-150DFA1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9" name="Picture 2" descr="State diagram for an Android Activity Lifecycle.">
            <a:extLst>
              <a:ext uri="{FF2B5EF4-FFF2-40B4-BE49-F238E27FC236}">
                <a16:creationId xmlns:a16="http://schemas.microsoft.com/office/drawing/2014/main" id="{02213E1E-1D24-4179-9238-BFD2367D43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4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AB8A-680F-4FF7-A583-DB426F37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onStart</a:t>
            </a:r>
            <a:r>
              <a:rPr lang="en-GB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343DA-454E-405A-8C6A-13A20945F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When the activity enters the </a:t>
            </a:r>
            <a:r>
              <a:rPr lang="en-GB" i="1" dirty="0"/>
              <a:t>Started state</a:t>
            </a:r>
            <a:r>
              <a:rPr lang="en-GB" dirty="0"/>
              <a:t>, the system invokes this method</a:t>
            </a:r>
          </a:p>
          <a:p>
            <a:r>
              <a:rPr lang="en-GB" b="1" dirty="0" err="1"/>
              <a:t>onStart</a:t>
            </a:r>
            <a:r>
              <a:rPr lang="en-GB" b="1" dirty="0"/>
              <a:t>() call makes the activity visible to the user</a:t>
            </a:r>
            <a:r>
              <a:rPr lang="en-GB" dirty="0"/>
              <a:t> but it isn't already interactive</a:t>
            </a:r>
          </a:p>
          <a:p>
            <a:r>
              <a:rPr lang="en-GB" dirty="0"/>
              <a:t>Called after </a:t>
            </a:r>
            <a:r>
              <a:rPr lang="en-GB" dirty="0" err="1"/>
              <a:t>onCreate</a:t>
            </a:r>
            <a:r>
              <a:rPr lang="en-GB" dirty="0"/>
              <a:t>() or </a:t>
            </a:r>
            <a:r>
              <a:rPr lang="en-GB" dirty="0" err="1"/>
              <a:t>onRestart</a:t>
            </a:r>
            <a:r>
              <a:rPr lang="en-GB" dirty="0"/>
              <a:t>() when the activity had been stopper, but is now again displayed to the user</a:t>
            </a:r>
          </a:p>
          <a:p>
            <a:r>
              <a:rPr lang="en-GB" dirty="0"/>
              <a:t>Once the execution of </a:t>
            </a:r>
            <a:r>
              <a:rPr lang="en-GB" dirty="0" err="1"/>
              <a:t>onStart</a:t>
            </a:r>
            <a:r>
              <a:rPr lang="en-GB" dirty="0"/>
              <a:t>() finishes, activity enters in </a:t>
            </a:r>
            <a:r>
              <a:rPr lang="en-GB" i="1" dirty="0"/>
              <a:t>Resume state </a:t>
            </a:r>
            <a:r>
              <a:rPr lang="en-GB" dirty="0"/>
              <a:t>and system invokes </a:t>
            </a:r>
            <a:r>
              <a:rPr lang="en-GB" dirty="0" err="1"/>
              <a:t>onResume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5CEB6-EC27-4714-8CD0-C362A415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pic>
        <p:nvPicPr>
          <p:cNvPr id="14" name="Picture 2" descr="State diagram for an Android Activity Lifecycle.">
            <a:extLst>
              <a:ext uri="{FF2B5EF4-FFF2-40B4-BE49-F238E27FC236}">
                <a16:creationId xmlns:a16="http://schemas.microsoft.com/office/drawing/2014/main" id="{718C8859-7E69-4334-93EA-D546DE69EC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6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6669-988A-4E89-8A8B-D40819E2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onResume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061A-03AD-463D-AD10-CAD7EF436F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When the activity enters the </a:t>
            </a:r>
            <a:r>
              <a:rPr lang="en-GB" i="1" dirty="0"/>
              <a:t>Resumed state</a:t>
            </a:r>
            <a:r>
              <a:rPr lang="en-GB" dirty="0"/>
              <a:t>, it comes to the foreground, and then the system invokes </a:t>
            </a:r>
            <a:r>
              <a:rPr lang="en-GB" dirty="0" err="1"/>
              <a:t>onResume</a:t>
            </a:r>
            <a:r>
              <a:rPr lang="en-GB" dirty="0"/>
              <a:t>(). This is the state in which the app interacts with the user.</a:t>
            </a:r>
          </a:p>
          <a:p>
            <a:r>
              <a:rPr lang="en-GB" dirty="0"/>
              <a:t>The app stays in this state until something happens to take focus away from the app, in which case activity enters the </a:t>
            </a:r>
            <a:r>
              <a:rPr lang="en-GB" i="1" dirty="0"/>
              <a:t>Paused state, </a:t>
            </a:r>
            <a:r>
              <a:rPr lang="en-GB" dirty="0"/>
              <a:t>and system invokes </a:t>
            </a:r>
            <a:r>
              <a:rPr lang="en-GB" dirty="0" err="1"/>
              <a:t>onPause</a:t>
            </a:r>
            <a:r>
              <a:rPr lang="en-GB" dirty="0"/>
              <a:t>()</a:t>
            </a:r>
          </a:p>
          <a:p>
            <a:r>
              <a:rPr lang="en-GB" dirty="0"/>
              <a:t>If the activity returns to the Resumed state from the Paused state, the system once again calls </a:t>
            </a:r>
            <a:r>
              <a:rPr lang="en-GB" dirty="0" err="1"/>
              <a:t>onResume</a:t>
            </a:r>
            <a:r>
              <a:rPr lang="en-GB" dirty="0"/>
              <a:t>()</a:t>
            </a:r>
          </a:p>
          <a:p>
            <a:r>
              <a:rPr lang="en-GB" dirty="0"/>
              <a:t>In this method you should implement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60780-B4E3-4297-9DC0-0144E3C6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C90BE76E-5A0C-42A3-A868-66F5F2827D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4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7915-68D8-4CAC-8C5D-D2CE0D68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onPause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37B8-77C7-4904-B3D8-8978A15D7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Called as part of the activity lifecycle when the user no longer actively interacts with the activity, but it is still visible on screen.</a:t>
            </a:r>
          </a:p>
          <a:p>
            <a:r>
              <a:rPr lang="en-GB" sz="2400" b="1" dirty="0"/>
              <a:t>Use </a:t>
            </a:r>
            <a:r>
              <a:rPr lang="en-GB" sz="2400" b="1" dirty="0" err="1"/>
              <a:t>onPause</a:t>
            </a:r>
            <a:r>
              <a:rPr lang="en-GB" sz="2400" b="1" dirty="0"/>
              <a:t>() to pause operations and release system resources that should not continue while activity in in paused state, NOT use </a:t>
            </a:r>
            <a:r>
              <a:rPr lang="en-GB" sz="2400" b="1" dirty="0" err="1"/>
              <a:t>onPause</a:t>
            </a:r>
            <a:r>
              <a:rPr lang="en-GB" sz="2400" b="1" dirty="0"/>
              <a:t> to save user data or do  other "heavy" operation, such as database-transaction.</a:t>
            </a:r>
          </a:p>
          <a:p>
            <a:r>
              <a:rPr lang="en-GB" sz="2400" dirty="0"/>
              <a:t>At the end of execution Activity remains in paused state until activity resumes or become completely invisible.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DF09B-1A9B-4522-A197-7928AEE0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C2652EF3-9A51-4208-A473-043D14663C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1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B7B6-E21D-457A-81C7-B65F2C5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onStop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F7AF-0BDC-439C-BA14-275EA5FCE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Called when you are no longer visible to the user, and enters in </a:t>
            </a:r>
            <a:r>
              <a:rPr lang="en-GB" i="1" dirty="0"/>
              <a:t>Stopped state</a:t>
            </a:r>
            <a:r>
              <a:rPr lang="en-GB" dirty="0"/>
              <a:t>. </a:t>
            </a:r>
          </a:p>
          <a:p>
            <a:r>
              <a:rPr lang="en-GB" b="1" dirty="0"/>
              <a:t>This is a good place to </a:t>
            </a:r>
            <a:r>
              <a:rPr lang="en-GB" b="1" i="0" dirty="0">
                <a:solidFill>
                  <a:srgbClr val="202124"/>
                </a:solidFill>
                <a:effectLst/>
              </a:rPr>
              <a:t>release resources that are not needed while the app is not visible to the user such us </a:t>
            </a:r>
            <a:r>
              <a:rPr lang="en-GB" b="1" dirty="0"/>
              <a:t>stop refreshing UI, running animations and other visual things.</a:t>
            </a:r>
          </a:p>
          <a:p>
            <a:r>
              <a:rPr lang="en-GB" b="1" dirty="0"/>
              <a:t>You can use </a:t>
            </a:r>
            <a:r>
              <a:rPr lang="en-GB" b="1" dirty="0" err="1"/>
              <a:t>onStop</a:t>
            </a:r>
            <a:r>
              <a:rPr lang="en-GB" b="1" dirty="0"/>
              <a:t>() to perform CPU-intensive operations, such us save information to a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9C4EE-2819-42C1-A6E8-A719E434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A8F7B979-ED8F-46ED-BFE1-98A66F417F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6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5E01-FAE7-418A-B732-A2F730D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onRestart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794B-6886-46F1-8FCE-B52ED063A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Called after </a:t>
            </a:r>
            <a:r>
              <a:rPr lang="en-GB" dirty="0" err="1"/>
              <a:t>onStop</a:t>
            </a:r>
            <a:r>
              <a:rPr lang="en-GB" dirty="0"/>
              <a:t>() when the currently activity is being re-displayed to the user.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9DF69-8531-4AA2-99B0-246C69EA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5C4C2682-9C7F-4809-9CAB-1C3E716DA8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6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7AC6B3-E88C-4454-9088-D967C79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life-</a:t>
            </a:r>
            <a:r>
              <a:rPr lang="it-IT" dirty="0" err="1"/>
              <a:t>cycle</a:t>
            </a:r>
            <a:r>
              <a:rPr lang="it-IT" dirty="0"/>
              <a:t> and </a:t>
            </a:r>
            <a:r>
              <a:rPr lang="it-IT" dirty="0" err="1"/>
              <a:t>priority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419C53-9EEA-43D6-8B56-F6B5C3E40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Apps </a:t>
            </a:r>
            <a:r>
              <a:rPr lang="en-GB" dirty="0"/>
              <a:t>have</a:t>
            </a:r>
            <a:r>
              <a:rPr lang="it-IT" dirty="0"/>
              <a:t> limited control over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lyfe-cycle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E</a:t>
            </a:r>
            <a:r>
              <a:rPr lang="en-US" dirty="0"/>
              <a:t>very Android application runs in its own Linux process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Memory and </a:t>
            </a:r>
            <a:r>
              <a:rPr lang="en-GB" dirty="0"/>
              <a:t>process</a:t>
            </a:r>
            <a:r>
              <a:rPr lang="it-IT" dirty="0"/>
              <a:t> management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by ART. Android </a:t>
            </a:r>
            <a:r>
              <a:rPr lang="it-IT" dirty="0" err="1"/>
              <a:t>assigns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determines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killed</a:t>
            </a:r>
            <a:r>
              <a:rPr lang="it-IT" dirty="0"/>
              <a:t> on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/>
              <a:t>: </a:t>
            </a:r>
          </a:p>
          <a:p>
            <a:r>
              <a:rPr lang="it-IT" dirty="0">
                <a:solidFill>
                  <a:srgbClr val="FF0000"/>
                </a:solidFill>
              </a:rPr>
              <a:t>Active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(Top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interacting</a:t>
            </a:r>
            <a:r>
              <a:rPr lang="it-IT" dirty="0"/>
              <a:t> with user (e.g.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typing</a:t>
            </a:r>
            <a:r>
              <a:rPr lang="it-IT" dirty="0"/>
              <a:t> in a </a:t>
            </a:r>
            <a:r>
              <a:rPr lang="it-IT" dirty="0" err="1"/>
              <a:t>search</a:t>
            </a:r>
            <a:r>
              <a:rPr lang="it-IT" dirty="0"/>
              <a:t> box)</a:t>
            </a:r>
          </a:p>
          <a:p>
            <a:r>
              <a:rPr lang="it-IT" dirty="0" err="1">
                <a:solidFill>
                  <a:srgbClr val="FF0000"/>
                </a:solidFill>
              </a:rPr>
              <a:t>Visible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(High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inactive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(e.g. an activities </a:t>
            </a:r>
            <a:r>
              <a:rPr lang="it-IT" dirty="0" err="1"/>
              <a:t>partial</a:t>
            </a:r>
            <a:r>
              <a:rPr lang="it-IT" dirty="0"/>
              <a:t> </a:t>
            </a:r>
            <a:r>
              <a:rPr lang="it-IT" dirty="0" err="1"/>
              <a:t>obscured</a:t>
            </a:r>
            <a:r>
              <a:rPr lang="it-IT" dirty="0"/>
              <a:t> by a pop up </a:t>
            </a:r>
            <a:r>
              <a:rPr lang="it-IT" dirty="0" err="1"/>
              <a:t>element</a:t>
            </a:r>
            <a:r>
              <a:rPr lang="it-IT" dirty="0"/>
              <a:t>)</a:t>
            </a:r>
          </a:p>
          <a:p>
            <a:r>
              <a:rPr lang="it-IT" dirty="0" err="1">
                <a:solidFill>
                  <a:srgbClr val="FF0000"/>
                </a:solidFill>
              </a:rPr>
              <a:t>Started</a:t>
            </a:r>
            <a:r>
              <a:rPr lang="it-IT" dirty="0">
                <a:solidFill>
                  <a:srgbClr val="FF0000"/>
                </a:solidFill>
              </a:rPr>
              <a:t> background service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(Medium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/>
              <a:t>hosting </a:t>
            </a:r>
            <a:r>
              <a:rPr lang="it-IT" dirty="0" err="1"/>
              <a:t>backgroud</a:t>
            </a:r>
            <a:r>
              <a:rPr lang="it-IT" dirty="0"/>
              <a:t> services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</a:p>
          <a:p>
            <a:r>
              <a:rPr lang="it-IT" dirty="0">
                <a:solidFill>
                  <a:srgbClr val="FF0000"/>
                </a:solidFill>
              </a:rPr>
              <a:t>Background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(Low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/>
              <a:t>hosting activities </a:t>
            </a:r>
            <a:r>
              <a:rPr lang="it-IT" dirty="0" err="1"/>
              <a:t>wthat</a:t>
            </a:r>
            <a:r>
              <a:rPr lang="it-IT" dirty="0"/>
              <a:t> </a:t>
            </a:r>
            <a:r>
              <a:rPr lang="it-IT" dirty="0" err="1"/>
              <a:t>aren’t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and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running services (e.g.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tap</a:t>
            </a:r>
            <a:r>
              <a:rPr lang="it-IT" dirty="0"/>
              <a:t> home screen or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, activity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running go in background)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A66314-0731-4F76-9A8A-8AAEEA01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85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D307-B017-4A18-B7CF-AF077EB3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onDestroy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7647-B303-40EF-B71C-56427D55C3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Is called before the activity is destroyed and enters </a:t>
            </a:r>
            <a:r>
              <a:rPr lang="en-GB" i="1" dirty="0"/>
              <a:t>Destroyed state, </a:t>
            </a:r>
            <a:r>
              <a:rPr lang="en-GB" dirty="0"/>
              <a:t>system invokes this method because:</a:t>
            </a:r>
          </a:p>
          <a:p>
            <a:pPr lvl="1"/>
            <a:r>
              <a:rPr lang="en-GB" dirty="0"/>
              <a:t>The activity is finishing (user dismissing activity or finish() being called)</a:t>
            </a:r>
          </a:p>
          <a:p>
            <a:pPr lvl="1"/>
            <a:r>
              <a:rPr lang="en-GB" dirty="0"/>
              <a:t>System is temporarily destroying activity ( such us in device rotation)</a:t>
            </a:r>
          </a:p>
          <a:p>
            <a:r>
              <a:rPr lang="en-GB" b="1" dirty="0"/>
              <a:t>This method is usually implemented to free resources like threads that are associated with an activity, so that a destroyed activity does not leave such things around while the rest of its application is still running.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9B2B-2E5E-4CBD-AA29-657B6E71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1429A90E-10AF-420C-B4E0-5866624835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5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1F7E-1C2D-432B-8BFE-3AE943BF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and restoring UI 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131EF-ACAE-4DB6-A783-4FDC1C69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There are 2 scenario in which activity is destroyed by the system:</a:t>
            </a:r>
          </a:p>
          <a:p>
            <a:r>
              <a:rPr lang="en-GB" dirty="0"/>
              <a:t>User press back button, this action represent a </a:t>
            </a:r>
            <a:r>
              <a:rPr lang="en-GB" dirty="0">
                <a:latin typeface="Consolas" panose="020B0609020204030204" pitchFamily="49" charset="0"/>
              </a:rPr>
              <a:t>finish() </a:t>
            </a:r>
            <a:r>
              <a:rPr lang="en-GB" dirty="0"/>
              <a:t>call</a:t>
            </a:r>
          </a:p>
          <a:p>
            <a:r>
              <a:rPr lang="en-GB" dirty="0"/>
              <a:t>System destroyed activity which isn't in foreground to preserve resources</a:t>
            </a:r>
          </a:p>
          <a:p>
            <a:pPr marL="0" indent="0">
              <a:buNone/>
            </a:pPr>
            <a:r>
              <a:rPr lang="en-GB" dirty="0"/>
              <a:t>In the </a:t>
            </a:r>
            <a:r>
              <a:rPr lang="en-GB" dirty="0">
                <a:solidFill>
                  <a:srgbClr val="FF0000"/>
                </a:solidFill>
              </a:rPr>
              <a:t>first scenario</a:t>
            </a:r>
            <a:r>
              <a:rPr lang="en-GB" dirty="0"/>
              <a:t>, you not have to do anything because user's expectation corresponding to the system behaviour.</a:t>
            </a:r>
          </a:p>
          <a:p>
            <a:pPr marL="0" indent="0">
              <a:buNone/>
            </a:pPr>
            <a:r>
              <a:rPr lang="en-GB" dirty="0"/>
              <a:t>In the </a:t>
            </a:r>
            <a:r>
              <a:rPr lang="en-GB" dirty="0">
                <a:solidFill>
                  <a:srgbClr val="FF0000"/>
                </a:solidFill>
              </a:rPr>
              <a:t>second scenario</a:t>
            </a:r>
            <a:r>
              <a:rPr lang="en-GB" dirty="0"/>
              <a:t>, if the user want to navigate back to the activity the system create a new instance of that activity using a set of saved data that describes the state of the activity when it was destroyed.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02124"/>
                </a:solidFill>
                <a:effectLst/>
              </a:rPr>
              <a:t>The saved data that the system uses to restore the previous state is called the </a:t>
            </a:r>
            <a:r>
              <a:rPr lang="en-GB" b="0" i="1" dirty="0">
                <a:solidFill>
                  <a:srgbClr val="202124"/>
                </a:solidFill>
                <a:effectLst/>
              </a:rPr>
              <a:t>instance state</a:t>
            </a:r>
            <a:r>
              <a:rPr lang="en-GB" b="0" i="0" dirty="0">
                <a:solidFill>
                  <a:srgbClr val="202124"/>
                </a:solidFill>
                <a:effectLst/>
              </a:rPr>
              <a:t> and is a collection of key-value pairs stored in a </a:t>
            </a:r>
            <a:r>
              <a:rPr lang="en-GB" b="1" i="0" dirty="0">
                <a:effectLst/>
                <a:latin typeface="Consolas" panose="020B0609020204030204" pitchFamily="49" charset="0"/>
              </a:rPr>
              <a:t>Bundle </a:t>
            </a:r>
            <a:r>
              <a:rPr lang="en-GB" dirty="0"/>
              <a:t>object.</a:t>
            </a:r>
          </a:p>
          <a:p>
            <a:pPr marL="0" indent="0">
              <a:buNone/>
            </a:pPr>
            <a:r>
              <a:rPr lang="en-GB" b="1" dirty="0"/>
              <a:t>By default, the system uses the Bundle instance state to save information about each View object in your activity layout. </a:t>
            </a:r>
            <a:r>
              <a:rPr lang="en-GB" dirty="0"/>
              <a:t>However, your activity might have more state information that you'd like to restore, such as member variables that track the user's progress in the activity.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8A53-A213-43CE-9088-D7808CBD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026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8470-0235-4E2B-9DFA-1E231596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8A46-8755-4C16-932B-6052A893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</a:rPr>
              <a:t>used across process boundaries such us with IPC transactions,  between activities with intents or to store state across configuration changes. </a:t>
            </a:r>
          </a:p>
          <a:p>
            <a:r>
              <a:rPr lang="en-GB" dirty="0" err="1">
                <a:solidFill>
                  <a:srgbClr val="202124"/>
                </a:solidFill>
                <a:latin typeface="Consolas" panose="020B0609020204030204" pitchFamily="49" charset="0"/>
              </a:rPr>
              <a:t>Parcelable</a:t>
            </a:r>
            <a:r>
              <a:rPr lang="en-GB" dirty="0">
                <a:solidFill>
                  <a:srgbClr val="202124"/>
                </a:solidFill>
              </a:rPr>
              <a:t> is an interface for classes whose instances can be written to and restored from a </a:t>
            </a:r>
            <a:r>
              <a:rPr lang="en-GB" dirty="0">
                <a:solidFill>
                  <a:srgbClr val="202124"/>
                </a:solidFill>
                <a:latin typeface="Consolas" panose="020B0609020204030204" pitchFamily="49" charset="0"/>
              </a:rPr>
              <a:t>Parcel</a:t>
            </a:r>
            <a:r>
              <a:rPr lang="en-GB" dirty="0">
                <a:solidFill>
                  <a:srgbClr val="202124"/>
                </a:solidFill>
              </a:rPr>
              <a:t> (</a:t>
            </a:r>
            <a:r>
              <a:rPr lang="en-GB" b="0" i="0" dirty="0">
                <a:solidFill>
                  <a:srgbClr val="202124"/>
                </a:solidFill>
                <a:effectLst/>
              </a:rPr>
              <a:t>Container for a message (data and object references) that can be sent using IPC.</a:t>
            </a:r>
            <a:r>
              <a:rPr lang="en-GB" dirty="0">
                <a:solidFill>
                  <a:srgbClr val="202124"/>
                </a:solidFill>
              </a:rPr>
              <a:t>)</a:t>
            </a:r>
            <a:endParaRPr lang="en-GB" b="0" i="0" dirty="0">
              <a:solidFill>
                <a:srgbClr val="202124"/>
              </a:solidFill>
              <a:effectLst/>
            </a:endParaRPr>
          </a:p>
          <a:p>
            <a:r>
              <a:rPr lang="en-GB" b="1" dirty="0">
                <a:solidFill>
                  <a:srgbClr val="202124"/>
                </a:solidFill>
                <a:latin typeface="Consolas" panose="020B0609020204030204" pitchFamily="49" charset="0"/>
              </a:rPr>
              <a:t>Bundle </a:t>
            </a:r>
            <a:r>
              <a:rPr lang="en-GB" dirty="0">
                <a:solidFill>
                  <a:srgbClr val="202124"/>
                </a:solidFill>
              </a:rPr>
              <a:t>is a mapping String key-</a:t>
            </a:r>
            <a:r>
              <a:rPr lang="en-GB" dirty="0" err="1">
                <a:solidFill>
                  <a:srgbClr val="202124"/>
                </a:solidFill>
              </a:rPr>
              <a:t>Parcellable</a:t>
            </a:r>
            <a:r>
              <a:rPr lang="en-GB" dirty="0">
                <a:solidFill>
                  <a:srgbClr val="202124"/>
                </a:solidFill>
              </a:rPr>
              <a:t> values</a:t>
            </a:r>
          </a:p>
          <a:p>
            <a:r>
              <a:rPr lang="en-GB" dirty="0">
                <a:solidFill>
                  <a:srgbClr val="202124"/>
                </a:solidFill>
              </a:rPr>
              <a:t>Bundle class provide getters and put methos which allow you to pick-up and to insert data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BBF12-4AED-4DEC-BEBB-A4FA761C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40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9097-8135-41BD-BA86-0B517D4D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it-IT" dirty="0"/>
              <a:t>S</a:t>
            </a:r>
            <a:r>
              <a:rPr lang="en-GB" dirty="0" err="1"/>
              <a:t>aving</a:t>
            </a:r>
            <a:r>
              <a:rPr lang="en-GB" dirty="0"/>
              <a:t>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3BAF-356D-465B-94A8-F9E2866F2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protected void </a:t>
            </a:r>
            <a:r>
              <a:rPr lang="en-GB" b="1" dirty="0" err="1"/>
              <a:t>onSaveInstanceState</a:t>
            </a:r>
            <a:r>
              <a:rPr lang="en-GB" b="1" dirty="0"/>
              <a:t> (Bundle </a:t>
            </a:r>
            <a:r>
              <a:rPr lang="en-GB" b="1" dirty="0" err="1"/>
              <a:t>outState</a:t>
            </a:r>
            <a:r>
              <a:rPr lang="en-GB" b="1" dirty="0"/>
              <a:t>)</a:t>
            </a:r>
          </a:p>
          <a:p>
            <a:r>
              <a:rPr lang="en-GB" dirty="0"/>
              <a:t>Used to save simple and lightweight UI states from an activity before being killed, that the state can be restored in </a:t>
            </a:r>
            <a:r>
              <a:rPr lang="en-GB" dirty="0" err="1"/>
              <a:t>onCreate</a:t>
            </a:r>
            <a:r>
              <a:rPr lang="en-GB" dirty="0"/>
              <a:t>() or </a:t>
            </a:r>
            <a:r>
              <a:rPr lang="en-GB" dirty="0" err="1"/>
              <a:t>onRestoredInstanceState</a:t>
            </a:r>
            <a:r>
              <a:rPr lang="en-GB" dirty="0"/>
              <a:t>(). </a:t>
            </a:r>
          </a:p>
          <a:p>
            <a:r>
              <a:rPr lang="en-GB" dirty="0"/>
              <a:t>The </a:t>
            </a:r>
            <a:r>
              <a:rPr lang="en-GB" b="1" dirty="0"/>
              <a:t>default implementation </a:t>
            </a:r>
            <a:r>
              <a:rPr lang="en-GB" dirty="0"/>
              <a:t>takes care to save the state of the view hierarchy, calling </a:t>
            </a:r>
            <a:r>
              <a:rPr lang="en-GB" dirty="0" err="1"/>
              <a:t>View.onSaveInstanceState</a:t>
            </a:r>
            <a:r>
              <a:rPr lang="en-GB" dirty="0"/>
              <a:t>() for each view. </a:t>
            </a:r>
          </a:p>
          <a:p>
            <a:endParaRPr lang="en-GB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B4F879-6A57-40F9-A00C-60FEFA903BA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97600" y="1970355"/>
            <a:ext cx="5384800" cy="378565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>
              <a:buNone/>
            </a:pPr>
            <a:r>
              <a:rPr lang="en-US" altLang="en-US" sz="1600" dirty="0"/>
              <a:t>static final String STATE_SCORE = "</a:t>
            </a:r>
            <a:r>
              <a:rPr lang="en-US" altLang="en-US" sz="1600" dirty="0" err="1"/>
              <a:t>playerScore</a:t>
            </a:r>
            <a:r>
              <a:rPr lang="en-US" altLang="en-US" sz="1600" dirty="0"/>
              <a:t>";</a:t>
            </a:r>
            <a:br>
              <a:rPr lang="en-US" altLang="en-US" sz="1600" dirty="0"/>
            </a:br>
            <a:r>
              <a:rPr lang="en-US" altLang="en-US" sz="1600" dirty="0"/>
              <a:t>static final String STATE_LEVEL = "</a:t>
            </a:r>
            <a:r>
              <a:rPr lang="en-US" altLang="en-US" sz="1600" dirty="0" err="1"/>
              <a:t>playerLevel</a:t>
            </a:r>
            <a:r>
              <a:rPr lang="en-US" altLang="en-US" sz="1600" dirty="0"/>
              <a:t>";</a:t>
            </a:r>
            <a:br>
              <a:rPr lang="en-US" altLang="en-US" sz="1600" dirty="0"/>
            </a:br>
            <a:r>
              <a:rPr lang="en-US" altLang="en-US" sz="1600" dirty="0"/>
              <a:t>// ...</a:t>
            </a: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@Override</a:t>
            </a:r>
            <a:br>
              <a:rPr lang="en-US" altLang="en-US" sz="1600" dirty="0"/>
            </a:br>
            <a:r>
              <a:rPr lang="en-US" altLang="en-US" sz="1600" dirty="0"/>
              <a:t>public void </a:t>
            </a:r>
            <a:r>
              <a:rPr lang="en-US" altLang="en-US" sz="1600" dirty="0" err="1"/>
              <a:t>onSaveInstanceState</a:t>
            </a:r>
            <a:r>
              <a:rPr lang="en-US" altLang="en-US" sz="1600" dirty="0"/>
              <a:t>(Bundle </a:t>
            </a:r>
            <a:r>
              <a:rPr lang="en-US" altLang="en-US" sz="1600" dirty="0" err="1"/>
              <a:t>outState</a:t>
            </a:r>
            <a:r>
              <a:rPr lang="en-US" altLang="en-US" sz="1600" dirty="0"/>
              <a:t>) {</a:t>
            </a:r>
            <a:br>
              <a:rPr lang="en-US" altLang="en-US" sz="1600" dirty="0"/>
            </a:br>
            <a:r>
              <a:rPr lang="en-US" altLang="en-US" sz="1600" dirty="0"/>
              <a:t>    // Save the user's current game state</a:t>
            </a:r>
            <a:br>
              <a:rPr lang="en-US" altLang="en-US" sz="1600" dirty="0"/>
            </a:br>
            <a:r>
              <a:rPr lang="en-US" altLang="en-US" sz="1600" dirty="0"/>
              <a:t>    </a:t>
            </a:r>
            <a:r>
              <a:rPr lang="en-US" altLang="en-US" sz="1600" dirty="0" err="1"/>
              <a:t>savedInstanceState.putInt</a:t>
            </a:r>
            <a:r>
              <a:rPr lang="en-US" altLang="en-US" sz="1600" dirty="0"/>
              <a:t>(STATE_SCORE, </a:t>
            </a:r>
            <a:r>
              <a:rPr lang="en-US" altLang="en-US" sz="1600" dirty="0" err="1"/>
              <a:t>currentScore</a:t>
            </a:r>
            <a:r>
              <a:rPr lang="en-US" altLang="en-US" sz="1600" dirty="0"/>
              <a:t>);</a:t>
            </a:r>
            <a:br>
              <a:rPr lang="en-US" altLang="en-US" sz="1600" dirty="0"/>
            </a:br>
            <a:r>
              <a:rPr lang="en-US" altLang="en-US" sz="1600" dirty="0"/>
              <a:t>    </a:t>
            </a:r>
            <a:r>
              <a:rPr lang="en-US" altLang="en-US" sz="1600" dirty="0" err="1"/>
              <a:t>savedInstanceState.putInt</a:t>
            </a:r>
            <a:r>
              <a:rPr lang="en-US" altLang="en-US" sz="1600" dirty="0"/>
              <a:t>(STATE_LEVEL, </a:t>
            </a:r>
            <a:r>
              <a:rPr lang="en-US" altLang="en-US" sz="1600" dirty="0" err="1"/>
              <a:t>currentLevel</a:t>
            </a:r>
            <a:r>
              <a:rPr lang="en-US" altLang="en-US" sz="1600" dirty="0"/>
              <a:t>);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/>
              <a:t>    // Always call the superclass so it can save the view hierarchy state</a:t>
            </a:r>
            <a:br>
              <a:rPr lang="en-US" altLang="en-US" sz="1600" dirty="0"/>
            </a:br>
            <a:r>
              <a:rPr lang="en-US" altLang="en-US" sz="1600" dirty="0"/>
              <a:t>    </a:t>
            </a:r>
            <a:r>
              <a:rPr lang="en-US" altLang="en-US" sz="1600" dirty="0" err="1"/>
              <a:t>super.onSaveInstanceState</a:t>
            </a:r>
            <a:r>
              <a:rPr lang="en-US" altLang="en-US" sz="1600" dirty="0"/>
              <a:t>(</a:t>
            </a:r>
            <a:r>
              <a:rPr lang="en-US" altLang="en-US" sz="1600" dirty="0" err="1"/>
              <a:t>savedInstanceState</a:t>
            </a:r>
            <a:r>
              <a:rPr lang="en-US" altLang="en-US" sz="1600" dirty="0"/>
              <a:t>);</a:t>
            </a:r>
            <a:br>
              <a:rPr lang="en-US" altLang="en-US" sz="1600" dirty="0"/>
            </a:br>
            <a:r>
              <a:rPr lang="en-US" altLang="en-US" sz="1600" dirty="0"/>
              <a:t>}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E515-81E3-4A9E-BAF9-E536F3FB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3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4131-D010-48FE-B5C4-5C6ABDB1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Restore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597D-9C4B-4353-B83E-75F228506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protected void </a:t>
            </a:r>
            <a:r>
              <a:rPr lang="en-GB" b="1" dirty="0" err="1">
                <a:latin typeface="Consolas" panose="020B0609020204030204" pitchFamily="49" charset="0"/>
              </a:rPr>
              <a:t>onRestoreInstanceState</a:t>
            </a:r>
            <a:r>
              <a:rPr lang="en-GB" b="1" dirty="0">
                <a:latin typeface="Consolas" panose="020B0609020204030204" pitchFamily="49" charset="0"/>
              </a:rPr>
              <a:t> (Bundle </a:t>
            </a:r>
            <a:r>
              <a:rPr lang="en-GB" b="1" dirty="0" err="1">
                <a:latin typeface="Consolas" panose="020B0609020204030204" pitchFamily="49" charset="0"/>
              </a:rPr>
              <a:t>savedInstanceState</a:t>
            </a:r>
            <a:r>
              <a:rPr lang="en-GB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dirty="0"/>
              <a:t>This method is called after </a:t>
            </a:r>
            <a:r>
              <a:rPr lang="en-GB" dirty="0" err="1"/>
              <a:t>onStart</a:t>
            </a:r>
            <a:r>
              <a:rPr lang="en-GB" dirty="0"/>
              <a:t>() when the activity is being re-initialized from a previously saved state, given her in </a:t>
            </a:r>
            <a:r>
              <a:rPr lang="en-GB" dirty="0" err="1">
                <a:latin typeface="Consolas" panose="020B0609020204030204" pitchFamily="49" charset="0"/>
              </a:rPr>
              <a:t>savedInstanceState</a:t>
            </a:r>
            <a:r>
              <a:rPr lang="en-GB" dirty="0">
                <a:latin typeface="Consolas" panose="020B0609020204030204" pitchFamily="49" charset="0"/>
              </a:rPr>
              <a:t>.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</a:rPr>
              <a:t>The </a:t>
            </a:r>
            <a:r>
              <a:rPr lang="en-GB" b="1" i="0" dirty="0">
                <a:solidFill>
                  <a:srgbClr val="202124"/>
                </a:solidFill>
                <a:effectLst/>
              </a:rPr>
              <a:t>default implementation </a:t>
            </a:r>
            <a:r>
              <a:rPr lang="en-GB" b="0" i="0" dirty="0">
                <a:solidFill>
                  <a:srgbClr val="202124"/>
                </a:solidFill>
                <a:effectLst/>
              </a:rPr>
              <a:t>of this method performs a restore of any view state that had previously been frozen by </a:t>
            </a:r>
            <a:r>
              <a:rPr lang="en-GB" b="0" i="0" dirty="0" err="1">
                <a:solidFill>
                  <a:srgbClr val="202124"/>
                </a:solidFill>
                <a:effectLst/>
              </a:rPr>
              <a:t>onSavedInstanceState</a:t>
            </a:r>
            <a:r>
              <a:rPr lang="en-GB" b="0" i="0" dirty="0">
                <a:solidFill>
                  <a:srgbClr val="202124"/>
                </a:solidFill>
                <a:effectLst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9D47-29A6-45BA-B77E-BEC929EC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9835E9D-CC3F-4BE0-AB25-59FFF51BFA0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97602" y="1548837"/>
            <a:ext cx="548432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(Bundle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super.onCreate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 // Always call the 	superclass first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// Check whether we're recreating a previously 	destroyed instance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!= null)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// Restore value of members from saved state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currentScore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savedInstanceState.getInt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(STATE_SCORE);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currentLevel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savedInstanceState.getInt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(STATE_LEVEL);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else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// Probably initialize members with default values for a new instance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// ...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1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Consolas" panose="020B0609020204030204" pitchFamily="49" charset="0"/>
              </a:rPr>
              <a:t>=====================================================================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onRestoreInstanceState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(Bundle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// Always call the superclass so it can restore the view 	hierarchy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super.onRestoreInstanceState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// Restore state members from saved instance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currentScore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savedInstanceState.getInt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(STATE_SCORE);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currentLevel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savedInstanceState.getInt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(STATE_LEVEL);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82057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DFB9-2937-4739-A0ED-BDC095A0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AppCompatActivity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5B8DA0-246A-42CC-890D-F33571A5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AppCompatActivity</a:t>
            </a:r>
            <a:r>
              <a:rPr lang="en-GB" dirty="0"/>
              <a:t> is a Activity sub-class , it provides backward compatibility for features added to </a:t>
            </a:r>
            <a:r>
              <a:rPr lang="en-GB" dirty="0" err="1"/>
              <a:t>te</a:t>
            </a:r>
            <a:r>
              <a:rPr lang="en-GB" dirty="0"/>
              <a:t> Activity class in each new platform release (wish to use some of the newer platform features on older Android devices). </a:t>
            </a:r>
          </a:p>
          <a:p>
            <a:r>
              <a:rPr lang="en-GB" dirty="0"/>
              <a:t>Some of these backported features include:</a:t>
            </a:r>
          </a:p>
          <a:p>
            <a:pPr lvl="1"/>
            <a:r>
              <a:rPr lang="en-GB" dirty="0"/>
              <a:t>Using the action bar, including action items, navigation modes</a:t>
            </a:r>
          </a:p>
          <a:p>
            <a:pPr lvl="1"/>
            <a:r>
              <a:rPr lang="en-GB" dirty="0">
                <a:solidFill>
                  <a:srgbClr val="202124"/>
                </a:solidFill>
              </a:rPr>
              <a:t>B</a:t>
            </a:r>
            <a:r>
              <a:rPr lang="en-GB" b="0" i="0" dirty="0">
                <a:solidFill>
                  <a:srgbClr val="202124"/>
                </a:solidFill>
                <a:effectLst/>
              </a:rPr>
              <a:t>uilt-in switching between light and dark themes </a:t>
            </a:r>
          </a:p>
          <a:p>
            <a:pPr lvl="1"/>
            <a:r>
              <a:rPr lang="en-GB" dirty="0">
                <a:solidFill>
                  <a:srgbClr val="202124"/>
                </a:solidFill>
              </a:rPr>
              <a:t>Integration with </a:t>
            </a:r>
            <a:r>
              <a:rPr lang="en-GB" dirty="0" err="1">
                <a:solidFill>
                  <a:srgbClr val="202124"/>
                </a:solidFill>
              </a:rPr>
              <a:t>DrawerLayout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504A1-3C10-4172-BFF9-6319301E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03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1FE1-C6C3-448A-B780-3772EC2F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4A4C-0CC6-4539-8971-C3AD39A2F5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Every activities, to be used, must have  an associated </a:t>
            </a:r>
            <a:r>
              <a:rPr lang="en-GB" dirty="0">
                <a:latin typeface="Consolas" panose="020B0609020204030204" pitchFamily="49" charset="0"/>
              </a:rPr>
              <a:t>&lt;activity&gt; </a:t>
            </a:r>
            <a:r>
              <a:rPr lang="en-GB" dirty="0"/>
              <a:t>tag in AndroidManifest.xml</a:t>
            </a:r>
          </a:p>
          <a:p>
            <a:r>
              <a:rPr lang="en-GB" dirty="0"/>
              <a:t>Android Studio takes care to do this for you</a:t>
            </a:r>
          </a:p>
          <a:p>
            <a:r>
              <a:rPr lang="en-GB" dirty="0"/>
              <a:t>Right click on destination activity code package -&gt; new -&gt; activity -&gt; choose  activity type</a:t>
            </a:r>
          </a:p>
          <a:p>
            <a:r>
              <a:rPr lang="en-GB" dirty="0"/>
              <a:t>You must choose:</a:t>
            </a:r>
          </a:p>
          <a:p>
            <a:pPr lvl="1"/>
            <a:r>
              <a:rPr lang="en-GB" dirty="0"/>
              <a:t>Activity name </a:t>
            </a:r>
          </a:p>
          <a:p>
            <a:pPr lvl="1"/>
            <a:r>
              <a:rPr lang="en-GB" dirty="0"/>
              <a:t>Associated layout file</a:t>
            </a:r>
          </a:p>
          <a:p>
            <a:pPr lvl="1"/>
            <a:r>
              <a:rPr lang="en-GB" dirty="0"/>
              <a:t>Destination package</a:t>
            </a:r>
          </a:p>
          <a:p>
            <a:pPr lvl="1"/>
            <a:r>
              <a:rPr lang="en-GB" dirty="0"/>
              <a:t>Source language</a:t>
            </a:r>
          </a:p>
          <a:p>
            <a:r>
              <a:rPr lang="en-GB" dirty="0"/>
              <a:t>By default, android studio extends </a:t>
            </a:r>
            <a:r>
              <a:rPr lang="en-GB" dirty="0" err="1"/>
              <a:t>AppCompatActivity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34DFF8-8558-4534-9678-657FB01AF3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15081"/>
            <a:ext cx="5384800" cy="389620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E506-9350-433A-B1BB-D6CE31CF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962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A1BF-955A-4B13-B920-17BF3634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2CA5-1CC7-4A8C-9F34-D31749A07C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Are a </a:t>
            </a:r>
            <a:r>
              <a:rPr lang="it-IT" sz="2400" dirty="0" err="1"/>
              <a:t>message-passing</a:t>
            </a:r>
            <a:r>
              <a:rPr lang="it-IT" sz="2400" dirty="0"/>
              <a:t> </a:t>
            </a:r>
            <a:r>
              <a:rPr lang="it-IT" sz="2400" dirty="0" err="1"/>
              <a:t>mechanism</a:t>
            </a:r>
            <a:r>
              <a:rPr lang="it-IT" sz="2400" dirty="0"/>
              <a:t>, </a:t>
            </a:r>
            <a:r>
              <a:rPr lang="it-IT" sz="2400" dirty="0" err="1"/>
              <a:t>you</a:t>
            </a:r>
            <a:r>
              <a:rPr lang="it-IT" sz="2400" dirty="0"/>
              <a:t> can use </a:t>
            </a:r>
            <a:r>
              <a:rPr lang="it-IT" sz="2400" dirty="0" err="1"/>
              <a:t>intents</a:t>
            </a:r>
            <a:r>
              <a:rPr lang="it-IT" sz="2400" dirty="0"/>
              <a:t> to </a:t>
            </a:r>
            <a:r>
              <a:rPr lang="it-IT" sz="2400" dirty="0" err="1"/>
              <a:t>request</a:t>
            </a:r>
            <a:r>
              <a:rPr lang="it-IT" sz="2400" dirty="0"/>
              <a:t> an action from </a:t>
            </a:r>
            <a:r>
              <a:rPr lang="it-IT" sz="2400" dirty="0" err="1"/>
              <a:t>another</a:t>
            </a:r>
            <a:r>
              <a:rPr lang="it-IT" sz="2400" dirty="0"/>
              <a:t> app component. </a:t>
            </a:r>
          </a:p>
          <a:p>
            <a:pPr marL="0" indent="0">
              <a:buNone/>
            </a:pPr>
            <a:r>
              <a:rPr lang="it-IT" sz="2400" dirty="0"/>
              <a:t>Are </a:t>
            </a:r>
            <a:r>
              <a:rPr lang="it-IT" sz="2400" dirty="0" err="1"/>
              <a:t>fondamental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 for:</a:t>
            </a:r>
          </a:p>
          <a:p>
            <a:r>
              <a:rPr lang="it-IT" sz="2400" dirty="0" err="1"/>
              <a:t>Starting</a:t>
            </a:r>
            <a:r>
              <a:rPr lang="it-IT" sz="2400" dirty="0"/>
              <a:t> activities</a:t>
            </a:r>
          </a:p>
          <a:p>
            <a:r>
              <a:rPr lang="it-IT" sz="2400" dirty="0" err="1"/>
              <a:t>Interact</a:t>
            </a:r>
            <a:r>
              <a:rPr lang="it-IT" sz="2400" dirty="0"/>
              <a:t> with </a:t>
            </a:r>
            <a:r>
              <a:rPr lang="it-IT" sz="2400" dirty="0" err="1"/>
              <a:t>other</a:t>
            </a:r>
            <a:r>
              <a:rPr lang="it-IT" sz="2400" dirty="0"/>
              <a:t> app </a:t>
            </a:r>
            <a:r>
              <a:rPr lang="it-IT" sz="1800" dirty="0"/>
              <a:t>(</a:t>
            </a:r>
            <a:r>
              <a:rPr lang="it-IT" sz="1800" dirty="0">
                <a:hlinkClick r:id="rId2"/>
              </a:rPr>
              <a:t>https://developer.android.com/guide/components/intents-common</a:t>
            </a:r>
            <a:r>
              <a:rPr lang="it-IT" sz="1800" dirty="0"/>
              <a:t>)</a:t>
            </a:r>
          </a:p>
          <a:p>
            <a:r>
              <a:rPr lang="it-IT" sz="2400" dirty="0" err="1"/>
              <a:t>Delivering</a:t>
            </a:r>
            <a:r>
              <a:rPr lang="it-IT" sz="2400" dirty="0"/>
              <a:t> a broadcast</a:t>
            </a:r>
          </a:p>
          <a:p>
            <a:r>
              <a:rPr lang="it-IT" sz="2400" dirty="0" err="1"/>
              <a:t>Starting</a:t>
            </a:r>
            <a:r>
              <a:rPr lang="it-IT" sz="2400" dirty="0"/>
              <a:t> a service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https://developer.android.com/guide/components/intents-filters</a:t>
            </a:r>
            <a:endParaRPr lang="en-GB" sz="2400" dirty="0"/>
          </a:p>
          <a:p>
            <a:pPr marL="0" indent="0">
              <a:buNone/>
            </a:pPr>
            <a:endParaRPr lang="en-GB" sz="2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8CE53-D8AF-4AF1-A790-81F284AB5D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 err="1"/>
              <a:t>There</a:t>
            </a:r>
            <a:r>
              <a:rPr lang="it-IT" sz="2400" dirty="0"/>
              <a:t> are 2 </a:t>
            </a:r>
            <a:r>
              <a:rPr lang="it-IT" sz="2400" dirty="0" err="1"/>
              <a:t>types</a:t>
            </a:r>
            <a:r>
              <a:rPr lang="it-IT" sz="2400" dirty="0"/>
              <a:t> of </a:t>
            </a:r>
            <a:r>
              <a:rPr lang="it-IT" sz="2400" dirty="0" err="1"/>
              <a:t>intents</a:t>
            </a:r>
            <a:r>
              <a:rPr lang="it-IT" sz="2400" dirty="0"/>
              <a:t>:</a:t>
            </a:r>
          </a:p>
          <a:p>
            <a:r>
              <a:rPr lang="it-IT" sz="2400" dirty="0">
                <a:solidFill>
                  <a:srgbClr val="FF0000"/>
                </a:solidFill>
              </a:rPr>
              <a:t>Explicit </a:t>
            </a:r>
            <a:r>
              <a:rPr lang="it-IT" sz="2400" dirty="0" err="1">
                <a:solidFill>
                  <a:srgbClr val="FF0000"/>
                </a:solidFill>
              </a:rPr>
              <a:t>intents</a:t>
            </a:r>
            <a:r>
              <a:rPr lang="it-IT" sz="2400" dirty="0">
                <a:solidFill>
                  <a:srgbClr val="FF0000"/>
                </a:solidFill>
              </a:rPr>
              <a:t>: </a:t>
            </a:r>
            <a:r>
              <a:rPr lang="en-GB" sz="2400" dirty="0"/>
              <a:t>specify which application will satisfy the intent, by supplying either the target app's package name or a fully-qualified component class name.  (</a:t>
            </a:r>
            <a:r>
              <a:rPr lang="en-GB" sz="2400" dirty="0" err="1"/>
              <a:t>e.g</a:t>
            </a:r>
            <a:r>
              <a:rPr lang="en-GB" sz="2400" dirty="0"/>
              <a:t> starting activity)</a:t>
            </a:r>
            <a:endParaRPr lang="it-IT" sz="2400" dirty="0"/>
          </a:p>
          <a:p>
            <a:r>
              <a:rPr lang="it-IT" sz="2400" dirty="0" err="1">
                <a:solidFill>
                  <a:srgbClr val="FF0000"/>
                </a:solidFill>
              </a:rPr>
              <a:t>Implicit</a:t>
            </a:r>
            <a:r>
              <a:rPr lang="it-IT" sz="2400" dirty="0">
                <a:solidFill>
                  <a:srgbClr val="FF0000"/>
                </a:solidFill>
              </a:rPr>
              <a:t> </a:t>
            </a:r>
            <a:r>
              <a:rPr lang="it-IT" sz="2400" dirty="0" err="1">
                <a:solidFill>
                  <a:srgbClr val="FF0000"/>
                </a:solidFill>
              </a:rPr>
              <a:t>intents</a:t>
            </a:r>
            <a:r>
              <a:rPr lang="it-IT" sz="2400" dirty="0">
                <a:solidFill>
                  <a:srgbClr val="FF0000"/>
                </a:solidFill>
              </a:rPr>
              <a:t>: </a:t>
            </a:r>
            <a:r>
              <a:rPr lang="en-GB" sz="2400" dirty="0"/>
              <a:t>do not name a specific component, but instead declare a general action to perform, which allows a component from another app to handle it. (</a:t>
            </a:r>
            <a:r>
              <a:rPr lang="en-GB" sz="2400" dirty="0" err="1"/>
              <a:t>e.g</a:t>
            </a:r>
            <a:r>
              <a:rPr lang="en-GB" sz="2400" dirty="0"/>
              <a:t> send email)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99B8-6166-4A70-B8F3-6742EC2B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542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DCA7-92DE-4599-A947-C73F52DD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Implicit</a:t>
            </a:r>
            <a:r>
              <a:rPr lang="it-IT" dirty="0"/>
              <a:t> </a:t>
            </a:r>
            <a:r>
              <a:rPr lang="it-IT" dirty="0" err="1"/>
              <a:t>intents</a:t>
            </a:r>
            <a:r>
              <a:rPr lang="it-IT" dirty="0"/>
              <a:t> and </a:t>
            </a:r>
            <a:r>
              <a:rPr lang="it-IT" dirty="0" err="1"/>
              <a:t>Intent</a:t>
            </a:r>
            <a:r>
              <a:rPr lang="it-IT" dirty="0"/>
              <a:t> filters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9D29-28D3-41CF-B4C7-591AFF25F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implicit</a:t>
            </a:r>
            <a:r>
              <a:rPr lang="it-IT" dirty="0"/>
              <a:t> </a:t>
            </a:r>
            <a:r>
              <a:rPr lang="it-IT" dirty="0" err="1"/>
              <a:t>intents</a:t>
            </a:r>
            <a:r>
              <a:rPr lang="it-IT" dirty="0"/>
              <a:t>, system compare the </a:t>
            </a:r>
            <a:r>
              <a:rPr lang="it-IT" dirty="0" err="1"/>
              <a:t>contents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intent</a:t>
            </a:r>
            <a:r>
              <a:rPr lang="it-IT" dirty="0"/>
              <a:t> to </a:t>
            </a:r>
            <a:r>
              <a:rPr lang="it-IT" dirty="0" err="1"/>
              <a:t>intent</a:t>
            </a:r>
            <a:r>
              <a:rPr lang="it-IT" dirty="0"/>
              <a:t> filters in </a:t>
            </a:r>
            <a:r>
              <a:rPr lang="it-IT" dirty="0" err="1"/>
              <a:t>manifest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app on the device, </a:t>
            </a:r>
            <a:r>
              <a:rPr lang="it-IT" dirty="0" err="1"/>
              <a:t>then</a:t>
            </a:r>
            <a:r>
              <a:rPr lang="it-IT" dirty="0"/>
              <a:t> start 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In case of multiple </a:t>
            </a:r>
            <a:r>
              <a:rPr lang="it-IT" dirty="0" err="1"/>
              <a:t>intent</a:t>
            </a:r>
            <a:r>
              <a:rPr lang="it-IT" dirty="0"/>
              <a:t> filters user must </a:t>
            </a:r>
            <a:r>
              <a:rPr lang="it-IT" dirty="0" err="1"/>
              <a:t>choose</a:t>
            </a:r>
            <a:r>
              <a:rPr lang="it-IT" dirty="0"/>
              <a:t> (e.g. </a:t>
            </a:r>
            <a:r>
              <a:rPr lang="it-IT" dirty="0" err="1"/>
              <a:t>send</a:t>
            </a:r>
            <a:r>
              <a:rPr lang="it-IT" dirty="0"/>
              <a:t> email)</a:t>
            </a:r>
          </a:p>
          <a:p>
            <a:pPr marL="0" indent="0">
              <a:buNone/>
            </a:pPr>
            <a:r>
              <a:rPr lang="it-IT" b="1" dirty="0" err="1">
                <a:latin typeface="Consolas" panose="020B0609020204030204" pitchFamily="49" charset="0"/>
              </a:rPr>
              <a:t>Intent</a:t>
            </a:r>
            <a:r>
              <a:rPr lang="it-IT" b="1" dirty="0">
                <a:latin typeface="Consolas" panose="020B0609020204030204" pitchFamily="49" charset="0"/>
              </a:rPr>
              <a:t> filter</a:t>
            </a:r>
            <a:r>
              <a:rPr lang="it-IT" dirty="0"/>
              <a:t>: tag in </a:t>
            </a:r>
            <a:r>
              <a:rPr lang="it-IT" dirty="0" err="1"/>
              <a:t>aminifest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specifies</a:t>
            </a:r>
            <a:r>
              <a:rPr lang="it-IT" dirty="0"/>
              <a:t> 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intetnts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receive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03E3D-B29E-4FC8-9EE1-953A8B8B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F2BBD-0E51-422E-9A5E-2F26F09857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620535"/>
            <a:ext cx="5384800" cy="24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3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0EDB-7EF6-4A16-8D99-8D68F1D8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an </a:t>
            </a:r>
            <a:r>
              <a:rPr lang="it-IT" dirty="0" err="1"/>
              <a:t>intent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88CD-98D9-4F90-AAC7-A66EFF2D6E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</a:rPr>
              <a:t>Intent(Context </a:t>
            </a:r>
            <a:r>
              <a:rPr lang="en-GB" sz="1600" b="1" dirty="0" err="1">
                <a:latin typeface="Consolas" panose="020B0609020204030204" pitchFamily="49" charset="0"/>
              </a:rPr>
              <a:t>packageContext</a:t>
            </a:r>
            <a:r>
              <a:rPr lang="en-GB" sz="1600" b="1" dirty="0">
                <a:latin typeface="Consolas" panose="020B0609020204030204" pitchFamily="49" charset="0"/>
              </a:rPr>
              <a:t>, Class&lt;?&gt; </a:t>
            </a:r>
            <a:r>
              <a:rPr lang="en-GB" sz="1600" b="1" dirty="0" err="1">
                <a:latin typeface="Consolas" panose="020B0609020204030204" pitchFamily="49" charset="0"/>
              </a:rPr>
              <a:t>cls</a:t>
            </a:r>
            <a:r>
              <a:rPr lang="en-GB" sz="1600" b="1" dirty="0">
                <a:latin typeface="Consolas" panose="020B0609020204030204" pitchFamily="49" charset="0"/>
              </a:rPr>
              <a:t>) </a:t>
            </a:r>
            <a:r>
              <a:rPr lang="en-GB" sz="1600" dirty="0"/>
              <a:t>is the most common constructor that create an explicit intent.</a:t>
            </a:r>
          </a:p>
          <a:p>
            <a:pPr marL="0" indent="0">
              <a:buNone/>
            </a:pPr>
            <a:r>
              <a:rPr lang="en-GB" sz="1600" dirty="0" err="1"/>
              <a:t>Infromation</a:t>
            </a:r>
            <a:r>
              <a:rPr lang="en-GB" sz="1600" dirty="0"/>
              <a:t> contained in intent are:</a:t>
            </a:r>
          </a:p>
          <a:p>
            <a:r>
              <a:rPr lang="en-GB" sz="1600" dirty="0">
                <a:solidFill>
                  <a:srgbClr val="FF0000"/>
                </a:solidFill>
              </a:rPr>
              <a:t>Component name: </a:t>
            </a:r>
            <a:r>
              <a:rPr lang="en-GB" sz="1600" dirty="0"/>
              <a:t>name of the component to start; if it is present intent is explicit, instead, intent is implicit. </a:t>
            </a:r>
          </a:p>
          <a:p>
            <a:pPr lvl="1"/>
            <a:r>
              <a:rPr lang="en-GB" sz="1400" dirty="0"/>
              <a:t>This is represented by </a:t>
            </a:r>
            <a:r>
              <a:rPr lang="en-GB" sz="1400" dirty="0" err="1"/>
              <a:t>ComponentName</a:t>
            </a:r>
            <a:r>
              <a:rPr lang="en-GB" sz="1400" dirty="0"/>
              <a:t> field in Intent class, you can set that in Intent constructor using </a:t>
            </a:r>
            <a:r>
              <a:rPr lang="en-GB" sz="1400" b="1" dirty="0" err="1">
                <a:latin typeface="Consolas" panose="020B0609020204030204" pitchFamily="49" charset="0"/>
              </a:rPr>
              <a:t>setComponent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 (e.g. </a:t>
            </a:r>
            <a:r>
              <a:rPr lang="en-GB" sz="1400" dirty="0" err="1"/>
              <a:t>com.example.MainActivity</a:t>
            </a:r>
            <a:r>
              <a:rPr lang="en-GB" sz="1400" dirty="0"/>
              <a:t>)</a:t>
            </a:r>
          </a:p>
          <a:p>
            <a:r>
              <a:rPr lang="en-GB" sz="1600" dirty="0">
                <a:solidFill>
                  <a:srgbClr val="FF0000"/>
                </a:solidFill>
              </a:rPr>
              <a:t>Action: </a:t>
            </a:r>
            <a:r>
              <a:rPr lang="en-GB" sz="1600" dirty="0"/>
              <a:t>a string that species the generic action. Every available action are contained in </a:t>
            </a:r>
            <a:r>
              <a:rPr lang="en-GB" sz="1600" dirty="0" err="1"/>
              <a:t>Intetn</a:t>
            </a:r>
            <a:r>
              <a:rPr lang="en-GB" sz="1600" dirty="0"/>
              <a:t> class, are </a:t>
            </a:r>
            <a:r>
              <a:rPr lang="en-GB" sz="1600" dirty="0" err="1"/>
              <a:t>representend</a:t>
            </a:r>
            <a:r>
              <a:rPr lang="en-GB" sz="1600" dirty="0"/>
              <a:t> by final static string. (</a:t>
            </a:r>
            <a:r>
              <a:rPr lang="en-GB" sz="1600" dirty="0" err="1"/>
              <a:t>e.g</a:t>
            </a:r>
            <a:r>
              <a:rPr lang="en-GB" sz="1600" dirty="0"/>
              <a:t> ACTION_SEND, ACTION_VIEW are the most common actions used to start activities) </a:t>
            </a:r>
          </a:p>
          <a:p>
            <a:pPr lvl="1"/>
            <a:r>
              <a:rPr lang="en-GB" sz="1400" dirty="0"/>
              <a:t>You can set action in intent constructor or using </a:t>
            </a:r>
            <a:r>
              <a:rPr lang="en-GB" sz="1400" b="1" dirty="0" err="1">
                <a:latin typeface="Consolas" panose="020B0609020204030204" pitchFamily="49" charset="0"/>
              </a:rPr>
              <a:t>setAction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0E12D-2FDA-4BBE-A7C5-FD35E3E8C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Category: </a:t>
            </a:r>
            <a:r>
              <a:rPr lang="en-GB" sz="1600" dirty="0"/>
              <a:t>A string containing additional information about the kind of component that should handle the intent. (common category are CATEGORY_LAUNCHER target activity is the initial activity) </a:t>
            </a:r>
          </a:p>
          <a:p>
            <a:pPr lvl="1"/>
            <a:r>
              <a:rPr lang="en-GB" sz="1400" dirty="0"/>
              <a:t>You can set category using </a:t>
            </a:r>
            <a:r>
              <a:rPr lang="en-GB" sz="1400" b="1" dirty="0" err="1">
                <a:latin typeface="Consolas" panose="020B0609020204030204" pitchFamily="49" charset="0"/>
              </a:rPr>
              <a:t>addCategory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methods</a:t>
            </a:r>
          </a:p>
          <a:p>
            <a:r>
              <a:rPr lang="en-GB" sz="1600" dirty="0">
                <a:solidFill>
                  <a:srgbClr val="FF0000"/>
                </a:solidFill>
              </a:rPr>
              <a:t>Extras: </a:t>
            </a:r>
            <a:r>
              <a:rPr lang="en-GB" sz="1600" dirty="0"/>
              <a:t>Key-value pairs that carry additional information required to accomplish the requested action. </a:t>
            </a:r>
          </a:p>
          <a:p>
            <a:pPr lvl="1"/>
            <a:r>
              <a:rPr lang="en-GB" sz="1400" dirty="0"/>
              <a:t>You can set single extra using </a:t>
            </a:r>
            <a:r>
              <a:rPr lang="en-GB" sz="1400" b="1" dirty="0" err="1">
                <a:latin typeface="Consolas" panose="020B0609020204030204" pitchFamily="49" charset="0"/>
              </a:rPr>
              <a:t>putExtra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 or you can set a Bundle of extras using </a:t>
            </a:r>
            <a:r>
              <a:rPr lang="en-GB" sz="1400" b="1" dirty="0" err="1">
                <a:latin typeface="Consolas" panose="020B0609020204030204" pitchFamily="49" charset="0"/>
              </a:rPr>
              <a:t>putExtras</a:t>
            </a:r>
            <a:r>
              <a:rPr lang="en-GB" sz="1400" b="1" dirty="0">
                <a:latin typeface="Consolas" panose="020B0609020204030204" pitchFamily="49" charset="0"/>
              </a:rPr>
              <a:t>()</a:t>
            </a:r>
          </a:p>
          <a:p>
            <a:r>
              <a:rPr lang="en-GB" sz="1600" dirty="0">
                <a:solidFill>
                  <a:srgbClr val="FF0000"/>
                </a:solidFill>
              </a:rPr>
              <a:t>Flags: </a:t>
            </a:r>
            <a:r>
              <a:rPr lang="en-GB" sz="1600" dirty="0"/>
              <a:t>may instruct the Android system how to launch an activity and how to treat it after it's launched</a:t>
            </a:r>
          </a:p>
          <a:p>
            <a:pPr lvl="1"/>
            <a:r>
              <a:rPr lang="en-GB" sz="1400" dirty="0"/>
              <a:t>You can set flags using </a:t>
            </a:r>
            <a:r>
              <a:rPr lang="en-GB" sz="1400" b="1" dirty="0" err="1">
                <a:latin typeface="Consolas" panose="020B0609020204030204" pitchFamily="49" charset="0"/>
              </a:rPr>
              <a:t>setFlags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</a:t>
            </a:r>
          </a:p>
          <a:p>
            <a:r>
              <a:rPr lang="en-GB" sz="1600" dirty="0">
                <a:solidFill>
                  <a:srgbClr val="FF0000"/>
                </a:solidFill>
              </a:rPr>
              <a:t>Data: </a:t>
            </a:r>
            <a:r>
              <a:rPr lang="en-GB" sz="1600" dirty="0"/>
              <a:t>Uri object represent data and  MIME type represent type of data</a:t>
            </a:r>
          </a:p>
          <a:p>
            <a:pPr lvl="1"/>
            <a:r>
              <a:rPr lang="en-GB" sz="1400" dirty="0"/>
              <a:t>You can set Uri with </a:t>
            </a:r>
            <a:r>
              <a:rPr lang="en-GB" sz="1400" b="1" dirty="0" err="1">
                <a:latin typeface="Consolas" panose="020B0609020204030204" pitchFamily="49" charset="0"/>
              </a:rPr>
              <a:t>setData</a:t>
            </a:r>
            <a:r>
              <a:rPr lang="en-GB" sz="1400" b="1" dirty="0">
                <a:latin typeface="Consolas" panose="020B0609020204030204" pitchFamily="49" charset="0"/>
              </a:rPr>
              <a:t>() </a:t>
            </a:r>
            <a:r>
              <a:rPr lang="en-GB" sz="1400" dirty="0"/>
              <a:t>method and set MIME using </a:t>
            </a:r>
            <a:r>
              <a:rPr lang="en-GB" sz="1400" b="1" dirty="0" err="1">
                <a:latin typeface="Consolas" panose="020B0609020204030204" pitchFamily="49" charset="0"/>
              </a:rPr>
              <a:t>setType</a:t>
            </a:r>
            <a:r>
              <a:rPr lang="en-GB" sz="1400" b="1" dirty="0">
                <a:latin typeface="Consolas" panose="020B0609020204030204" pitchFamily="49" charset="0"/>
              </a:rPr>
              <a:t>()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https://developer.android.com/reference/android/content/Intent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3AFD7-845C-4BEB-9CE0-9CAC54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678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Application core components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8BC2F5-302E-4C97-82A7-705D04ABC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App is composed by several elements, bounded in Android Manifest (which describe each of them and how they interact)</a:t>
            </a:r>
          </a:p>
          <a:p>
            <a:r>
              <a:rPr lang="en-US" dirty="0">
                <a:solidFill>
                  <a:srgbClr val="FF0000"/>
                </a:solidFill>
              </a:rPr>
              <a:t>Activities: </a:t>
            </a:r>
            <a:r>
              <a:rPr lang="en-US" dirty="0"/>
              <a:t>app presentation layer. The app’s UI is built around activities, which use </a:t>
            </a:r>
            <a:r>
              <a:rPr lang="en-US" i="1" dirty="0"/>
              <a:t>Views</a:t>
            </a:r>
            <a:r>
              <a:rPr lang="en-US" dirty="0"/>
              <a:t> and </a:t>
            </a:r>
            <a:r>
              <a:rPr lang="en-US" i="1" dirty="0"/>
              <a:t>Fragments</a:t>
            </a:r>
            <a:r>
              <a:rPr lang="en-US" dirty="0"/>
              <a:t> to display info and interact with user</a:t>
            </a:r>
          </a:p>
          <a:p>
            <a:r>
              <a:rPr lang="en-US" dirty="0">
                <a:solidFill>
                  <a:srgbClr val="FF0000"/>
                </a:solidFill>
              </a:rPr>
              <a:t>Services: </a:t>
            </a:r>
            <a:r>
              <a:rPr lang="en-US" dirty="0"/>
              <a:t>run without UI (update data, trigger notifications…)</a:t>
            </a:r>
          </a:p>
          <a:p>
            <a:r>
              <a:rPr lang="en-US" dirty="0">
                <a:solidFill>
                  <a:srgbClr val="FF0000"/>
                </a:solidFill>
              </a:rPr>
              <a:t>Broadcast receivers: </a:t>
            </a:r>
            <a:r>
              <a:rPr lang="en-US" dirty="0"/>
              <a:t>used to configure app to listen only Intents that math your specifications</a:t>
            </a:r>
          </a:p>
          <a:p>
            <a:r>
              <a:rPr lang="en-US" dirty="0">
                <a:solidFill>
                  <a:srgbClr val="FF0000"/>
                </a:solidFill>
              </a:rPr>
              <a:t>Content providers: </a:t>
            </a:r>
            <a:r>
              <a:rPr lang="en-US" dirty="0"/>
              <a:t>used to share data across application boundaries</a:t>
            </a:r>
          </a:p>
          <a:p>
            <a:r>
              <a:rPr lang="en-US" dirty="0">
                <a:solidFill>
                  <a:srgbClr val="FF0000"/>
                </a:solidFill>
              </a:rPr>
              <a:t>Intents: </a:t>
            </a:r>
            <a:r>
              <a:rPr lang="en-US" dirty="0"/>
              <a:t>inter and intra application  way to exchange massages, you can start Activities, Services… </a:t>
            </a:r>
          </a:p>
          <a:p>
            <a:r>
              <a:rPr lang="en-US" dirty="0">
                <a:solidFill>
                  <a:srgbClr val="FF0000"/>
                </a:solidFill>
              </a:rPr>
              <a:t>Notifications: </a:t>
            </a:r>
            <a:r>
              <a:rPr lang="en-US" dirty="0"/>
              <a:t>used to alert user to application events without interrupting current Activity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E491277-20F1-46D6-9B43-FE203EC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2040F39-7941-49A4-B48D-F201B18B6351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9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1DA6-7A76-4C40-AD38-DD975F3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804F-BB58-4D68-B83D-BAE896681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Android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GB" dirty="0"/>
              <a:t>provide</a:t>
            </a:r>
            <a:r>
              <a:rPr lang="it-IT" dirty="0"/>
              <a:t> native actions:</a:t>
            </a:r>
          </a:p>
          <a:p>
            <a:r>
              <a:rPr lang="it-IT" dirty="0">
                <a:solidFill>
                  <a:srgbClr val="FF0000"/>
                </a:solidFill>
              </a:rPr>
              <a:t>ACTION_DELETE: </a:t>
            </a:r>
            <a:r>
              <a:rPr lang="it-IT" dirty="0"/>
              <a:t>starts activity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lets</a:t>
            </a:r>
            <a:r>
              <a:rPr lang="it-IT" dirty="0"/>
              <a:t> </a:t>
            </a:r>
            <a:r>
              <a:rPr lang="it-IT" dirty="0" err="1"/>
              <a:t>dele</a:t>
            </a:r>
            <a:r>
              <a:rPr lang="it-IT" dirty="0"/>
              <a:t> the data </a:t>
            </a:r>
            <a:r>
              <a:rPr lang="it-IT" dirty="0" err="1"/>
              <a:t>specified</a:t>
            </a:r>
            <a:r>
              <a:rPr lang="it-IT" dirty="0"/>
              <a:t> in URI</a:t>
            </a:r>
          </a:p>
          <a:p>
            <a:r>
              <a:rPr lang="it-IT" dirty="0">
                <a:solidFill>
                  <a:srgbClr val="FF0000"/>
                </a:solidFill>
              </a:rPr>
              <a:t>ACTION_DIAL: </a:t>
            </a:r>
            <a:r>
              <a:rPr lang="it-IT" dirty="0"/>
              <a:t>starts dialer app (e.g. phone) with the </a:t>
            </a:r>
            <a:r>
              <a:rPr lang="it-IT" dirty="0" err="1"/>
              <a:t>number</a:t>
            </a:r>
            <a:r>
              <a:rPr lang="it-IT" dirty="0"/>
              <a:t> in URI</a:t>
            </a:r>
          </a:p>
          <a:p>
            <a:r>
              <a:rPr lang="it-IT" dirty="0">
                <a:solidFill>
                  <a:srgbClr val="FF0000"/>
                </a:solidFill>
              </a:rPr>
              <a:t>ACTION_EDIT: </a:t>
            </a:r>
            <a:r>
              <a:rPr lang="it-IT" dirty="0"/>
              <a:t>starts activity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edit</a:t>
            </a:r>
            <a:r>
              <a:rPr lang="it-IT" dirty="0"/>
              <a:t> data URI</a:t>
            </a:r>
          </a:p>
          <a:p>
            <a:r>
              <a:rPr lang="it-IT" dirty="0"/>
              <a:t>action</a:t>
            </a:r>
          </a:p>
          <a:p>
            <a:r>
              <a:rPr lang="it-IT" dirty="0">
                <a:solidFill>
                  <a:srgbClr val="FF0000"/>
                </a:solidFill>
              </a:rPr>
              <a:t>ACTION_WEB_SEARCH: </a:t>
            </a:r>
            <a:r>
              <a:rPr lang="it-IT" dirty="0" err="1"/>
              <a:t>opens</a:t>
            </a:r>
            <a:r>
              <a:rPr lang="it-IT" dirty="0"/>
              <a:t> Browser</a:t>
            </a:r>
            <a:endParaRPr lang="en-GB" dirty="0"/>
          </a:p>
          <a:p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8BF-6FE7-4016-AC2B-FB4A1794D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rgbClr val="FF0000"/>
                </a:solidFill>
              </a:rPr>
              <a:t>ACTION_SEARCH: </a:t>
            </a:r>
            <a:r>
              <a:rPr lang="it-IT" dirty="0"/>
              <a:t>starts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activity</a:t>
            </a:r>
          </a:p>
          <a:p>
            <a:r>
              <a:rPr lang="it-IT" dirty="0">
                <a:solidFill>
                  <a:srgbClr val="FF0000"/>
                </a:solidFill>
              </a:rPr>
              <a:t>ACTION_SENDTO: </a:t>
            </a:r>
            <a:r>
              <a:rPr lang="it-IT" dirty="0"/>
              <a:t>starts app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send</a:t>
            </a:r>
            <a:r>
              <a:rPr lang="it-IT" dirty="0"/>
              <a:t> data to contact </a:t>
            </a:r>
            <a:r>
              <a:rPr lang="it-IT" dirty="0" err="1"/>
              <a:t>specified</a:t>
            </a:r>
            <a:r>
              <a:rPr lang="it-IT" dirty="0"/>
              <a:t> in URI</a:t>
            </a:r>
          </a:p>
          <a:p>
            <a:r>
              <a:rPr lang="it-IT" dirty="0">
                <a:solidFill>
                  <a:srgbClr val="FF0000"/>
                </a:solidFill>
              </a:rPr>
              <a:t>ACTION_SEND: </a:t>
            </a:r>
            <a:r>
              <a:rPr lang="it-IT" dirty="0"/>
              <a:t>starts activity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send</a:t>
            </a:r>
            <a:r>
              <a:rPr lang="it-IT" dirty="0"/>
              <a:t> data URI (</a:t>
            </a:r>
            <a:r>
              <a:rPr lang="it-IT" dirty="0" err="1"/>
              <a:t>need</a:t>
            </a:r>
            <a:r>
              <a:rPr lang="it-IT" dirty="0"/>
              <a:t> MIME and EXTRAS)</a:t>
            </a:r>
          </a:p>
          <a:p>
            <a:r>
              <a:rPr lang="it-IT" dirty="0">
                <a:solidFill>
                  <a:srgbClr val="FF0000"/>
                </a:solidFill>
              </a:rPr>
              <a:t>ACTION_VIEW: </a:t>
            </a:r>
            <a:r>
              <a:rPr lang="it-IT" dirty="0"/>
              <a:t>common </a:t>
            </a:r>
            <a:r>
              <a:rPr lang="it-IT" dirty="0" err="1"/>
              <a:t>generic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502CB-CC0F-4FDD-B2B8-13A8F2C9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9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26AE-241A-411B-9FEC-54BEB057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activities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0362-CF9B-40D0-9E88-3BE99E631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To start an activity from </a:t>
            </a:r>
            <a:r>
              <a:rPr lang="it-IT" dirty="0" err="1"/>
              <a:t>another</a:t>
            </a:r>
            <a:r>
              <a:rPr lang="it-IT" dirty="0"/>
              <a:t> one activity class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startActivity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an explicit </a:t>
            </a:r>
            <a:r>
              <a:rPr lang="it-IT" dirty="0" err="1"/>
              <a:t>intent</a:t>
            </a:r>
            <a:endParaRPr lang="it-IT" dirty="0"/>
          </a:p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public </a:t>
            </a:r>
            <a:r>
              <a:rPr lang="it-IT" dirty="0" err="1">
                <a:solidFill>
                  <a:srgbClr val="FF0000"/>
                </a:solidFill>
                <a:latin typeface="Consolas" panose="020B0609020204030204" pitchFamily="49" charset="0"/>
              </a:rPr>
              <a:t>void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nsolas" panose="020B0609020204030204" pitchFamily="49" charset="0"/>
              </a:rPr>
              <a:t>startActivity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FF0000"/>
                </a:solidFill>
                <a:latin typeface="Consolas" panose="020B0609020204030204" pitchFamily="49" charset="0"/>
              </a:rPr>
              <a:t>Intent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nsolas" panose="020B0609020204030204" pitchFamily="49" charset="0"/>
              </a:rPr>
              <a:t>intent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</a:rPr>
              <a:t>Intent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intent</a:t>
            </a:r>
            <a:r>
              <a:rPr lang="it-IT" dirty="0">
                <a:latin typeface="Consolas" panose="020B0609020204030204" pitchFamily="49" charset="0"/>
              </a:rPr>
              <a:t> = new </a:t>
            </a:r>
            <a:r>
              <a:rPr lang="it-IT" dirty="0" err="1">
                <a:latin typeface="Consolas" panose="020B0609020204030204" pitchFamily="49" charset="0"/>
              </a:rPr>
              <a:t>Intent</a:t>
            </a:r>
            <a:r>
              <a:rPr lang="it-IT" dirty="0">
                <a:latin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</a:rPr>
              <a:t>SourceActivity.this</a:t>
            </a:r>
            <a:r>
              <a:rPr lang="it-IT" dirty="0">
                <a:latin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</a:rPr>
              <a:t>DestinationActivity.class</a:t>
            </a:r>
            <a:r>
              <a:rPr lang="it-IT" dirty="0">
                <a:latin typeface="Consolas" panose="020B0609020204030204" pitchFamily="49" charset="0"/>
              </a:rPr>
              <a:t>) ;</a:t>
            </a: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</a:rPr>
              <a:t>startActivity</a:t>
            </a:r>
            <a:r>
              <a:rPr lang="it-IT" dirty="0">
                <a:latin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</a:rPr>
              <a:t>intent</a:t>
            </a:r>
            <a:r>
              <a:rPr lang="it-IT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 err="1"/>
              <a:t>DestinationActivity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created</a:t>
            </a:r>
            <a:r>
              <a:rPr lang="it-IT" dirty="0"/>
              <a:t>, </a:t>
            </a:r>
            <a:r>
              <a:rPr lang="it-IT" dirty="0" err="1"/>
              <a:t>started</a:t>
            </a:r>
            <a:r>
              <a:rPr lang="it-IT" dirty="0"/>
              <a:t>, and </a:t>
            </a:r>
            <a:r>
              <a:rPr lang="it-IT" dirty="0" err="1"/>
              <a:t>resumme</a:t>
            </a:r>
            <a:r>
              <a:rPr lang="it-IT" dirty="0"/>
              <a:t>, </a:t>
            </a:r>
            <a:r>
              <a:rPr lang="it-IT" dirty="0" err="1"/>
              <a:t>replacing</a:t>
            </a:r>
            <a:r>
              <a:rPr lang="it-IT" dirty="0"/>
              <a:t> the </a:t>
            </a:r>
            <a:r>
              <a:rPr lang="it-IT" dirty="0" err="1"/>
              <a:t>SourceActivity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of activity stack.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8D78E-3963-44D6-B42A-B2C9B6D8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89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8CCA-84F7-4C4F-BAE7-E365E829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Sharing data </a:t>
            </a:r>
            <a:r>
              <a:rPr lang="it-IT" dirty="0" err="1"/>
              <a:t>between</a:t>
            </a:r>
            <a:r>
              <a:rPr lang="it-IT" dirty="0"/>
              <a:t> activities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782B-0F44-4CBC-A23E-D0FEAF67F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3100" dirty="0" err="1"/>
              <a:t>Intent</a:t>
            </a:r>
            <a:r>
              <a:rPr lang="it-IT" sz="3100" dirty="0"/>
              <a:t> support </a:t>
            </a:r>
            <a:r>
              <a:rPr lang="it-IT" sz="3100" dirty="0" err="1"/>
              <a:t>putExtra</a:t>
            </a:r>
            <a:r>
              <a:rPr lang="it-IT" sz="3100" dirty="0"/>
              <a:t> </a:t>
            </a:r>
            <a:r>
              <a:rPr lang="it-IT" sz="3100" dirty="0" err="1"/>
              <a:t>methods</a:t>
            </a:r>
            <a:r>
              <a:rPr lang="it-IT" sz="3100" dirty="0"/>
              <a:t>, </a:t>
            </a:r>
            <a:r>
              <a:rPr lang="it-IT" sz="3100" dirty="0" err="1"/>
              <a:t>you</a:t>
            </a:r>
            <a:r>
              <a:rPr lang="it-IT" sz="3100" dirty="0"/>
              <a:t> can </a:t>
            </a:r>
            <a:r>
              <a:rPr lang="it-IT" sz="3100" dirty="0" err="1"/>
              <a:t>add</a:t>
            </a:r>
            <a:r>
              <a:rPr lang="it-IT" sz="3100" dirty="0"/>
              <a:t> data to share to the new activity</a:t>
            </a:r>
          </a:p>
          <a:p>
            <a:pPr marL="0" indent="0">
              <a:buNone/>
            </a:pPr>
            <a:endParaRPr lang="it-IT" sz="31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3100" b="1" dirty="0"/>
              <a:t>In </a:t>
            </a:r>
            <a:r>
              <a:rPr lang="it-IT" sz="3100" b="1" dirty="0" err="1"/>
              <a:t>SourceActivity</a:t>
            </a:r>
            <a:r>
              <a:rPr lang="it-IT" sz="3100" b="1" dirty="0"/>
              <a:t>:</a:t>
            </a:r>
          </a:p>
          <a:p>
            <a:pPr marL="0" indent="0">
              <a:buNone/>
            </a:pPr>
            <a:r>
              <a:rPr lang="it-IT" sz="3100" dirty="0" err="1">
                <a:latin typeface="Consolas" panose="020B0609020204030204" pitchFamily="49" charset="0"/>
              </a:rPr>
              <a:t>String</a:t>
            </a:r>
            <a:r>
              <a:rPr lang="it-IT" sz="3100" dirty="0">
                <a:latin typeface="Consolas" panose="020B0609020204030204" pitchFamily="49" charset="0"/>
              </a:rPr>
              <a:t> </a:t>
            </a:r>
            <a:r>
              <a:rPr lang="it-IT" sz="3100" dirty="0" err="1">
                <a:latin typeface="Consolas" panose="020B0609020204030204" pitchFamily="49" charset="0"/>
              </a:rPr>
              <a:t>stringValue</a:t>
            </a:r>
            <a:r>
              <a:rPr lang="it-IT" sz="3100" dirty="0">
                <a:latin typeface="Consolas" panose="020B0609020204030204" pitchFamily="49" charset="0"/>
              </a:rPr>
              <a:t> = "Android programming";</a:t>
            </a:r>
          </a:p>
          <a:p>
            <a:pPr marL="0" indent="0">
              <a:buNone/>
            </a:pPr>
            <a:r>
              <a:rPr lang="it-IT" sz="3100" dirty="0" err="1">
                <a:latin typeface="Consolas" panose="020B0609020204030204" pitchFamily="49" charset="0"/>
              </a:rPr>
              <a:t>Intent</a:t>
            </a:r>
            <a:r>
              <a:rPr lang="it-IT" sz="3100" dirty="0">
                <a:latin typeface="Consolas" panose="020B0609020204030204" pitchFamily="49" charset="0"/>
              </a:rPr>
              <a:t> </a:t>
            </a:r>
            <a:r>
              <a:rPr lang="it-IT" sz="3100" dirty="0" err="1">
                <a:latin typeface="Consolas" panose="020B0609020204030204" pitchFamily="49" charset="0"/>
              </a:rPr>
              <a:t>intent</a:t>
            </a:r>
            <a:r>
              <a:rPr lang="it-IT" sz="3100" dirty="0">
                <a:latin typeface="Consolas" panose="020B0609020204030204" pitchFamily="49" charset="0"/>
              </a:rPr>
              <a:t> = new </a:t>
            </a:r>
            <a:r>
              <a:rPr lang="it-IT" sz="3100" dirty="0" err="1">
                <a:latin typeface="Consolas" panose="020B0609020204030204" pitchFamily="49" charset="0"/>
              </a:rPr>
              <a:t>Intent</a:t>
            </a:r>
            <a:r>
              <a:rPr lang="it-IT" sz="3100" dirty="0">
                <a:latin typeface="Consolas" panose="020B0609020204030204" pitchFamily="49" charset="0"/>
              </a:rPr>
              <a:t>(</a:t>
            </a:r>
            <a:r>
              <a:rPr lang="it-IT" sz="3100" dirty="0" err="1">
                <a:latin typeface="Consolas" panose="020B0609020204030204" pitchFamily="49" charset="0"/>
              </a:rPr>
              <a:t>SourceActivity.this</a:t>
            </a:r>
            <a:r>
              <a:rPr lang="it-IT" sz="3100" dirty="0">
                <a:latin typeface="Consolas" panose="020B0609020204030204" pitchFamily="49" charset="0"/>
              </a:rPr>
              <a:t>, </a:t>
            </a:r>
            <a:r>
              <a:rPr lang="it-IT" sz="3100" dirty="0" err="1">
                <a:latin typeface="Consolas" panose="020B0609020204030204" pitchFamily="49" charset="0"/>
              </a:rPr>
              <a:t>DestinationActivity.class</a:t>
            </a:r>
            <a:r>
              <a:rPr lang="it-IT" sz="3100" dirty="0">
                <a:latin typeface="Consolas" panose="020B0609020204030204" pitchFamily="49" charset="0"/>
              </a:rPr>
              <a:t>) ;</a:t>
            </a:r>
          </a:p>
          <a:p>
            <a:pPr marL="0" indent="0">
              <a:buNone/>
            </a:pPr>
            <a:r>
              <a:rPr lang="it-IT" sz="3100" dirty="0" err="1">
                <a:latin typeface="Consolas" panose="020B0609020204030204" pitchFamily="49" charset="0"/>
              </a:rPr>
              <a:t>Intent.putExtra</a:t>
            </a:r>
            <a:r>
              <a:rPr lang="it-IT" sz="3100" dirty="0">
                <a:latin typeface="Consolas" panose="020B0609020204030204" pitchFamily="49" charset="0"/>
              </a:rPr>
              <a:t>("key", </a:t>
            </a:r>
            <a:r>
              <a:rPr lang="it-IT" sz="3100" dirty="0" err="1">
                <a:latin typeface="Consolas" panose="020B0609020204030204" pitchFamily="49" charset="0"/>
              </a:rPr>
              <a:t>stringValue</a:t>
            </a:r>
            <a:r>
              <a:rPr lang="it-IT" sz="31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3100" dirty="0" err="1">
                <a:latin typeface="Consolas" panose="020B0609020204030204" pitchFamily="49" charset="0"/>
              </a:rPr>
              <a:t>startActivity</a:t>
            </a:r>
            <a:r>
              <a:rPr lang="it-IT" sz="3100" dirty="0">
                <a:latin typeface="Consolas" panose="020B0609020204030204" pitchFamily="49" charset="0"/>
              </a:rPr>
              <a:t>(</a:t>
            </a:r>
            <a:r>
              <a:rPr lang="it-IT" sz="3100" dirty="0" err="1">
                <a:latin typeface="Consolas" panose="020B0609020204030204" pitchFamily="49" charset="0"/>
              </a:rPr>
              <a:t>intent</a:t>
            </a:r>
            <a:r>
              <a:rPr lang="it-IT" sz="31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it-IT" sz="3100" dirty="0"/>
          </a:p>
          <a:p>
            <a:pPr marL="0" indent="0">
              <a:buNone/>
            </a:pPr>
            <a:r>
              <a:rPr lang="it-IT" sz="3100" b="1" dirty="0"/>
              <a:t>In </a:t>
            </a:r>
            <a:r>
              <a:rPr lang="it-IT" sz="3100" b="1" dirty="0" err="1"/>
              <a:t>DestinationActivity</a:t>
            </a:r>
            <a:r>
              <a:rPr lang="it-IT" sz="3100" b="1" dirty="0"/>
              <a:t>:</a:t>
            </a:r>
          </a:p>
          <a:p>
            <a:pPr marL="0" indent="0">
              <a:buNone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Bundle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getIntent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getExtras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stringValue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bundle.getString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("key"); 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87D0-34A4-4ECB-B618-CC09D622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638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06FB81-AE11-451A-9D0D-7DD5A5246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interface</a:t>
            </a:r>
            <a:r>
              <a:rPr lang="it-IT" dirty="0"/>
              <a:t> design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98DA99-E9C7-46C5-9817-3019B233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396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256AA-DCDA-4B9A-95C0-B19EB6C9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E740B-1892-496C-8BE4-3D560E3E4D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User interface is everything that the user can see and interact with.</a:t>
            </a:r>
          </a:p>
          <a:p>
            <a:r>
              <a:rPr lang="en-US" dirty="0"/>
              <a:t>In android you can create UI in Java or Kotlin code or using XML resources, </a:t>
            </a:r>
            <a:r>
              <a:rPr lang="en-US" b="1" dirty="0"/>
              <a:t>is best practice using second mode to guarantee separation of domain code from UI code</a:t>
            </a:r>
          </a:p>
          <a:p>
            <a:r>
              <a:rPr lang="en-US" dirty="0"/>
              <a:t>Android provides a variety of pre-built UI components such as structured layout objects and UI controls that allow you to build the graphical user interface for your app. </a:t>
            </a:r>
          </a:p>
          <a:p>
            <a:r>
              <a:rPr lang="en-US" dirty="0"/>
              <a:t>Android also provides other UI modules for special interfaces such as dialogs, notifications, and menus.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37B476-FC68-4BBC-8D74-6CACA4DE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5618288-1069-4348-9AED-ADF21EBE5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12" y="2334419"/>
            <a:ext cx="4981575" cy="3057525"/>
          </a:xfrm>
        </p:spPr>
      </p:pic>
    </p:spTree>
    <p:extLst>
      <p:ext uri="{BB962C8B-B14F-4D97-AF65-F5344CB8AC3E}">
        <p14:creationId xmlns:p14="http://schemas.microsoft.com/office/powerpoint/2010/main" val="150310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6DB0E-D6D1-4A7B-A3EB-71A08AA5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hierarchy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960B88-7ED2-41D7-BCC3-0AC476BB50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All</a:t>
            </a:r>
            <a:r>
              <a:rPr lang="it-IT" dirty="0"/>
              <a:t> UI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hierarchy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structured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/>
              <a:t>composite pattern</a:t>
            </a:r>
          </a:p>
          <a:p>
            <a:r>
              <a:rPr lang="en-US" dirty="0" err="1">
                <a:solidFill>
                  <a:srgbClr val="FF0000"/>
                </a:solidFill>
              </a:rPr>
              <a:t>ViewGroup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 is an invisible container that defines the layout structure for View and other </a:t>
            </a:r>
            <a:r>
              <a:rPr lang="en-US" dirty="0" err="1"/>
              <a:t>ViewGroup</a:t>
            </a:r>
            <a:r>
              <a:rPr lang="en-US" dirty="0"/>
              <a:t> objects, are usually called </a:t>
            </a:r>
            <a:r>
              <a:rPr lang="en-US" dirty="0">
                <a:solidFill>
                  <a:srgbClr val="FF0000"/>
                </a:solidFill>
              </a:rPr>
              <a:t>"layouts" </a:t>
            </a:r>
          </a:p>
          <a:p>
            <a:r>
              <a:rPr lang="it-IT" dirty="0" err="1">
                <a:solidFill>
                  <a:srgbClr val="FF0000"/>
                </a:solidFill>
              </a:rPr>
              <a:t>View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UI </a:t>
            </a:r>
            <a:r>
              <a:rPr lang="it-IT" dirty="0" err="1"/>
              <a:t>elements</a:t>
            </a:r>
            <a:r>
              <a:rPr lang="it-IT" dirty="0"/>
              <a:t> (e.g. Button, </a:t>
            </a:r>
            <a:r>
              <a:rPr lang="it-IT" dirty="0" err="1"/>
              <a:t>TextView</a:t>
            </a:r>
            <a:r>
              <a:rPr lang="it-IT" dirty="0"/>
              <a:t>),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"widgets"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D2310-FE41-4C25-B3E2-CAFA8E0B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201F577D-E90E-4509-96C3-7F02519F9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530540"/>
            <a:ext cx="5384800" cy="2665282"/>
          </a:xfrm>
        </p:spPr>
      </p:pic>
    </p:spTree>
    <p:extLst>
      <p:ext uri="{BB962C8B-B14F-4D97-AF65-F5344CB8AC3E}">
        <p14:creationId xmlns:p14="http://schemas.microsoft.com/office/powerpoint/2010/main" val="96610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008A7-2840-4555-AD38-2D478263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ViewGroup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A194673-A283-49E3-9183-88962F07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</a:rPr>
              <a:t>The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ViewGroup</a:t>
            </a:r>
            <a:r>
              <a:rPr lang="en-US" b="0" i="0" dirty="0">
                <a:solidFill>
                  <a:srgbClr val="202124"/>
                </a:solidFill>
                <a:effectLst/>
              </a:rPr>
              <a:t> is the base class for layouts and views containers</a:t>
            </a:r>
          </a:p>
          <a:p>
            <a:r>
              <a:rPr lang="en-US" dirty="0">
                <a:solidFill>
                  <a:srgbClr val="202124"/>
                </a:solidFill>
              </a:rPr>
              <a:t>Every subclass of </a:t>
            </a:r>
            <a:r>
              <a:rPr lang="en-US" dirty="0" err="1">
                <a:solidFill>
                  <a:srgbClr val="202124"/>
                </a:solidFill>
              </a:rPr>
              <a:t>ViewGroup</a:t>
            </a:r>
            <a:r>
              <a:rPr lang="en-US" dirty="0">
                <a:solidFill>
                  <a:srgbClr val="202124"/>
                </a:solidFill>
              </a:rPr>
              <a:t> provides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a different layout structure</a:t>
            </a:r>
          </a:p>
          <a:p>
            <a:r>
              <a:rPr lang="en-US" dirty="0">
                <a:solidFill>
                  <a:srgbClr val="202124"/>
                </a:solidFill>
              </a:rPr>
              <a:t>Most important layouts are:</a:t>
            </a: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ConstraintLayout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LinearLayout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RelativeLayout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FrameLayout</a:t>
            </a:r>
            <a:endParaRPr lang="it-IT" dirty="0">
              <a:solidFill>
                <a:srgbClr val="202124"/>
              </a:solidFill>
            </a:endParaRPr>
          </a:p>
          <a:p>
            <a:r>
              <a:rPr lang="it-IT" dirty="0" err="1">
                <a:solidFill>
                  <a:srgbClr val="202124"/>
                </a:solidFill>
              </a:rPr>
              <a:t>Most</a:t>
            </a:r>
            <a:r>
              <a:rPr lang="it-IT" dirty="0">
                <a:solidFill>
                  <a:srgbClr val="202124"/>
                </a:solidFill>
              </a:rPr>
              <a:t> </a:t>
            </a:r>
            <a:r>
              <a:rPr lang="it-IT" dirty="0" err="1">
                <a:solidFill>
                  <a:srgbClr val="202124"/>
                </a:solidFill>
              </a:rPr>
              <a:t>important</a:t>
            </a:r>
            <a:r>
              <a:rPr lang="it-IT" dirty="0">
                <a:solidFill>
                  <a:srgbClr val="202124"/>
                </a:solidFill>
              </a:rPr>
              <a:t> </a:t>
            </a:r>
            <a:r>
              <a:rPr lang="it-IT" dirty="0" err="1">
                <a:solidFill>
                  <a:srgbClr val="202124"/>
                </a:solidFill>
              </a:rPr>
              <a:t>views</a:t>
            </a:r>
            <a:r>
              <a:rPr lang="it-IT" dirty="0">
                <a:solidFill>
                  <a:srgbClr val="202124"/>
                </a:solidFill>
              </a:rPr>
              <a:t> containers are:</a:t>
            </a: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ScrollView</a:t>
            </a:r>
            <a:endParaRPr lang="it-IT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RecyclerView</a:t>
            </a:r>
            <a:endParaRPr lang="it-IT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CardView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9E1DBE-EE25-4CD2-AD08-98CA55CF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A4483385-E76D-4C01-92B1-A3847C688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359585"/>
            <a:ext cx="5384800" cy="3007192"/>
          </a:xfrm>
        </p:spPr>
      </p:pic>
    </p:spTree>
    <p:extLst>
      <p:ext uri="{BB962C8B-B14F-4D97-AF65-F5344CB8AC3E}">
        <p14:creationId xmlns:p14="http://schemas.microsoft.com/office/powerpoint/2010/main" val="2974500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672B3B-B8E3-462D-8158-9ABC7E8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LinearLayout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63D10-391C-4C84-8400-69711ADD2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7C143-0C6B-4C1D-8AA4-D8C1740B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A4DECF66-CA15-4F06-8F5D-B8FFEBFD5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448" y="1600200"/>
            <a:ext cx="2907104" cy="4525963"/>
          </a:xfrm>
        </p:spPr>
      </p:pic>
    </p:spTree>
    <p:extLst>
      <p:ext uri="{BB962C8B-B14F-4D97-AF65-F5344CB8AC3E}">
        <p14:creationId xmlns:p14="http://schemas.microsoft.com/office/powerpoint/2010/main" val="227645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80557-CBEC-4B48-87E5-D325E597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03D131-BD46-462B-9B8B-1B1A2A376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2171892-F866-44DB-BB86-DA06B8E7C0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676293"/>
            <a:ext cx="5384800" cy="4373776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68F0AE-DBDF-46BE-ABBA-F073CA11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6695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02600-3173-40A6-957C-DCC06FA6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RelativeLayout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CD2CFC-C5A2-4CB6-9DCE-177778BC9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32FE8DE-26E7-4886-947A-22ED8AA2AE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757819"/>
            <a:ext cx="5384800" cy="4210725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8B5A82-5528-49BB-868C-F3A582FD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9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B84B1-06CB-4AB0-A7AA-70D710FE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D058E3-F6FC-4153-908B-BC6BB782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Unlike</a:t>
            </a:r>
            <a:r>
              <a:rPr lang="it-IT" dirty="0"/>
              <a:t> programming para</a:t>
            </a:r>
            <a:r>
              <a:rPr lang="en-GB" dirty="0"/>
              <a:t>d</a:t>
            </a:r>
            <a:r>
              <a:rPr lang="it-IT" dirty="0" err="1"/>
              <a:t>igms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app are </a:t>
            </a:r>
            <a:r>
              <a:rPr lang="it-IT" dirty="0" err="1"/>
              <a:t>launch</a:t>
            </a:r>
            <a:r>
              <a:rPr lang="it-IT" dirty="0"/>
              <a:t> with a </a:t>
            </a:r>
            <a:r>
              <a:rPr lang="it-IT" dirty="0" err="1"/>
              <a:t>main</a:t>
            </a:r>
            <a:r>
              <a:rPr lang="it-IT" dirty="0"/>
              <a:t>(), the Android system </a:t>
            </a:r>
            <a:r>
              <a:rPr lang="it-IT" dirty="0" err="1"/>
              <a:t>initiates</a:t>
            </a:r>
            <a:r>
              <a:rPr lang="it-IT" dirty="0"/>
              <a:t> code in an Activity by </a:t>
            </a:r>
            <a:r>
              <a:rPr lang="it-IT" dirty="0" err="1"/>
              <a:t>invoking</a:t>
            </a:r>
            <a:r>
              <a:rPr lang="it-IT" dirty="0"/>
              <a:t> </a:t>
            </a:r>
            <a:r>
              <a:rPr lang="it-IT" dirty="0" err="1"/>
              <a:t>specificic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.</a:t>
            </a:r>
          </a:p>
          <a:p>
            <a:r>
              <a:rPr lang="it-IT" b="1" dirty="0" err="1"/>
              <a:t>Why</a:t>
            </a:r>
            <a:r>
              <a:rPr lang="it-IT" b="1" dirty="0"/>
              <a:t>? </a:t>
            </a:r>
            <a:r>
              <a:rPr lang="it-IT" dirty="0"/>
              <a:t>In mobile-app, </a:t>
            </a:r>
            <a:r>
              <a:rPr lang="it-IT" dirty="0" err="1"/>
              <a:t>user's</a:t>
            </a:r>
            <a:r>
              <a:rPr lang="it-IT" dirty="0"/>
              <a:t> interaction </a:t>
            </a:r>
            <a:r>
              <a:rPr lang="it-IT" dirty="0" err="1"/>
              <a:t>doesn't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begin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place (e.g. app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started</a:t>
            </a:r>
            <a:r>
              <a:rPr lang="it-IT" dirty="0"/>
              <a:t> with the </a:t>
            </a:r>
            <a:r>
              <a:rPr lang="it-IT" dirty="0" err="1"/>
              <a:t>launch</a:t>
            </a:r>
            <a:r>
              <a:rPr lang="it-IT" dirty="0"/>
              <a:t> </a:t>
            </a:r>
            <a:r>
              <a:rPr lang="it-IT" dirty="0" err="1"/>
              <a:t>icon</a:t>
            </a:r>
            <a:r>
              <a:rPr lang="it-IT" dirty="0"/>
              <a:t> and user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window, </a:t>
            </a:r>
            <a:r>
              <a:rPr lang="it-IT" dirty="0" err="1"/>
              <a:t>but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started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app and user </a:t>
            </a:r>
            <a:r>
              <a:rPr lang="it-IT" dirty="0" err="1"/>
              <a:t>might</a:t>
            </a:r>
            <a:r>
              <a:rPr lang="it-IT" dirty="0"/>
              <a:t> se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window). Activity </a:t>
            </a:r>
            <a:r>
              <a:rPr lang="it-IT" dirty="0" err="1"/>
              <a:t>is</a:t>
            </a:r>
            <a:r>
              <a:rPr lang="it-IT" dirty="0"/>
              <a:t> design to facilitate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paradigm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en-GB" dirty="0"/>
              <a:t>serves as the entry point for an app's interaction with the user</a:t>
            </a:r>
          </a:p>
          <a:p>
            <a:r>
              <a:rPr lang="en-GB" b="1" dirty="0"/>
              <a:t>An activity provides the window in which the app draws its UI.</a:t>
            </a:r>
            <a:endParaRPr lang="it-IT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20E81-F9C3-4945-9EDA-7345CD0F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945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6C402-92A7-4E55-8183-DF554602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ScrollView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4ECFE7-CA9D-4BA4-B7BA-B46C206843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55A6B7-F6CD-40FD-8EB6-8897559F3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61" y="1600200"/>
            <a:ext cx="2143877" cy="4525963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611678-EE73-49C3-A92C-C9707414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051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3AEF5F-F738-4290-A845-3AD46284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3C613E-5C39-48EE-B04F-9615FE1A4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02E6A7-47BA-49F5-A013-AA215C8043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90BDD0-0B46-48BF-AC4E-4629C427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535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6125-BE62-41FA-BB83-27D74BCA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6CF7-9F0C-4738-8B5F-83843AE7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When user navigate through an app, the Activity instances transition through different states of their lifecycle. </a:t>
            </a:r>
          </a:p>
          <a:p>
            <a:r>
              <a:rPr lang="en-GB" dirty="0"/>
              <a:t>Activities in the system are managed as </a:t>
            </a:r>
            <a:r>
              <a:rPr lang="en-GB" b="1" dirty="0"/>
              <a:t>activity stacks </a:t>
            </a:r>
            <a:r>
              <a:rPr lang="en-GB" dirty="0"/>
              <a:t>by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b="1" dirty="0" err="1"/>
              <a:t>ActivityManager</a:t>
            </a:r>
            <a:r>
              <a:rPr lang="en-GB" dirty="0"/>
              <a:t> using LRU-mechanism (When a new activity is started, it is usually placed on the top of the current stack and becomes the running activity -- the previous activity always remains below it in the stack, and will not come to the foreground again until the new activity exits.)</a:t>
            </a:r>
          </a:p>
          <a:p>
            <a:r>
              <a:rPr lang="en-GB" dirty="0"/>
              <a:t>Entire lifecycle is related to specific methods which are invoked by the system; developers can override them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EF64-9EE0-461E-9376-C1A6FCDB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64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FCF6-439B-4A4B-94C5-5CE9B66C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CAF2-D62E-4849-923D-9437AAD240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Activity has 4 states (represented by oval):</a:t>
            </a:r>
          </a:p>
          <a:p>
            <a:r>
              <a:rPr lang="en-GB" dirty="0">
                <a:solidFill>
                  <a:srgbClr val="FF0000"/>
                </a:solidFill>
              </a:rPr>
              <a:t>Active or running: </a:t>
            </a:r>
            <a:r>
              <a:rPr lang="en-GB" dirty="0"/>
              <a:t>if activity is in the foreground of the screen (it is at the top of the stack). The user is interacting with.</a:t>
            </a:r>
          </a:p>
          <a:p>
            <a:r>
              <a:rPr lang="en-GB" dirty="0">
                <a:solidFill>
                  <a:srgbClr val="FF0000"/>
                </a:solidFill>
              </a:rPr>
              <a:t>Visible: </a:t>
            </a:r>
            <a:r>
              <a:rPr lang="en-GB" dirty="0"/>
              <a:t>If activity has lost focus but is still presented to the user (e.g. if activity has partial obscure by a pop-up) (activity is alive and maintains all information)</a:t>
            </a:r>
          </a:p>
          <a:p>
            <a:r>
              <a:rPr lang="en-GB" dirty="0">
                <a:solidFill>
                  <a:srgbClr val="FF0000"/>
                </a:solidFill>
              </a:rPr>
              <a:t>Stopped or hidden: </a:t>
            </a:r>
            <a:r>
              <a:rPr lang="en-GB" dirty="0"/>
              <a:t>if activity is completely obscured by another activity. (it maintains information but it could be killed by the system)</a:t>
            </a:r>
          </a:p>
          <a:p>
            <a:r>
              <a:rPr lang="en-GB" dirty="0">
                <a:solidFill>
                  <a:srgbClr val="FF0000"/>
                </a:solidFill>
              </a:rPr>
              <a:t>Destroyed: </a:t>
            </a:r>
            <a:r>
              <a:rPr lang="en-GB" dirty="0"/>
              <a:t>if activity is dropped from memory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E4127-44D6-420D-B92A-27FFE06E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2050" name="Picture 2" descr="State diagram for an Android Activity Lifecycle.">
            <a:extLst>
              <a:ext uri="{FF2B5EF4-FFF2-40B4-BE49-F238E27FC236}">
                <a16:creationId xmlns:a16="http://schemas.microsoft.com/office/drawing/2014/main" id="{C1F69DD7-7411-4032-BA9F-F97D4F6417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8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94C90E-1542-47C8-9333-850D43FB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5E9359-EBE1-4410-ADB8-22A7312E3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We can distinguish 3 loops:</a:t>
            </a:r>
          </a:p>
          <a:p>
            <a:r>
              <a:rPr lang="en-GB" dirty="0">
                <a:solidFill>
                  <a:srgbClr val="FF0000"/>
                </a:solidFill>
              </a:rPr>
              <a:t>Entire lifetime: </a:t>
            </a:r>
            <a:r>
              <a:rPr lang="en-GB" b="1" dirty="0"/>
              <a:t>from </a:t>
            </a:r>
            <a:r>
              <a:rPr lang="en-GB" b="1" dirty="0" err="1"/>
              <a:t>onCreate</a:t>
            </a:r>
            <a:r>
              <a:rPr lang="en-GB" b="1" dirty="0"/>
              <a:t>()</a:t>
            </a:r>
            <a:r>
              <a:rPr lang="en-GB" dirty="0"/>
              <a:t>, where activity setup global </a:t>
            </a:r>
            <a:r>
              <a:rPr lang="en-GB" dirty="0" err="1"/>
              <a:t>stae</a:t>
            </a:r>
            <a:r>
              <a:rPr lang="en-GB" dirty="0"/>
              <a:t>, </a:t>
            </a:r>
            <a:r>
              <a:rPr lang="en-GB" b="1" dirty="0"/>
              <a:t>until </a:t>
            </a:r>
            <a:r>
              <a:rPr lang="en-GB" b="1" dirty="0" err="1"/>
              <a:t>onDetroy</a:t>
            </a:r>
            <a:r>
              <a:rPr lang="en-GB" b="1" dirty="0"/>
              <a:t>()</a:t>
            </a:r>
            <a:r>
              <a:rPr lang="en-GB" dirty="0"/>
              <a:t>, where activity release all resources</a:t>
            </a:r>
          </a:p>
          <a:p>
            <a:r>
              <a:rPr lang="en-GB" dirty="0">
                <a:solidFill>
                  <a:srgbClr val="FF0000"/>
                </a:solidFill>
              </a:rPr>
              <a:t>Visible lifetime: </a:t>
            </a:r>
            <a:r>
              <a:rPr lang="en-GB" b="1" dirty="0"/>
              <a:t>from </a:t>
            </a:r>
            <a:r>
              <a:rPr lang="en-GB" b="1" dirty="0" err="1"/>
              <a:t>onStart</a:t>
            </a:r>
            <a:r>
              <a:rPr lang="en-GB" b="1" dirty="0"/>
              <a:t>() until </a:t>
            </a:r>
            <a:r>
              <a:rPr lang="en-GB" b="1" dirty="0" err="1"/>
              <a:t>onStop</a:t>
            </a:r>
            <a:r>
              <a:rPr lang="en-GB" b="1" dirty="0"/>
              <a:t>()</a:t>
            </a:r>
            <a:r>
              <a:rPr lang="en-GB" dirty="0"/>
              <a:t>, user can see the activity on screen, but it couldn't be in foreground</a:t>
            </a:r>
            <a:endParaRPr lang="en-GB" b="1" dirty="0"/>
          </a:p>
          <a:p>
            <a:r>
              <a:rPr lang="en-GB" dirty="0">
                <a:solidFill>
                  <a:srgbClr val="FF0000"/>
                </a:solidFill>
              </a:rPr>
              <a:t>Foreground lifetime:  </a:t>
            </a:r>
            <a:r>
              <a:rPr lang="en-GB" b="1" dirty="0"/>
              <a:t>from </a:t>
            </a:r>
            <a:r>
              <a:rPr lang="en-GB" b="1" dirty="0" err="1"/>
              <a:t>onResume</a:t>
            </a:r>
            <a:r>
              <a:rPr lang="en-GB" b="1" dirty="0"/>
              <a:t>() until </a:t>
            </a:r>
            <a:r>
              <a:rPr lang="en-GB" b="1" dirty="0" err="1"/>
              <a:t>onPause</a:t>
            </a:r>
            <a:r>
              <a:rPr lang="en-GB" b="1" dirty="0"/>
              <a:t>()</a:t>
            </a:r>
            <a:r>
              <a:rPr lang="en-GB" dirty="0"/>
              <a:t>, user is interreacting with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8DE925-0DAA-4F67-A34B-D490A26D4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95302"/>
            <a:ext cx="5384800" cy="353575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51052-784A-4A5B-B78E-D475DF9D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47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B22-F9C7-4F98-BA10-A7205C46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9A8F-3E0A-43E7-B12A-E4727203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Activity class takes care of creating a window for you in which you can place your UI </a:t>
            </a:r>
          </a:p>
          <a:p>
            <a:r>
              <a:rPr lang="en-GB" dirty="0"/>
              <a:t>Is located in </a:t>
            </a:r>
            <a:r>
              <a:rPr lang="en-GB" dirty="0" err="1">
                <a:latin typeface="Consolas" panose="020B0609020204030204" pitchFamily="49" charset="0"/>
              </a:rPr>
              <a:t>android.app</a:t>
            </a:r>
            <a:endParaRPr lang="en-GB" dirty="0"/>
          </a:p>
          <a:p>
            <a:r>
              <a:rPr lang="en-GB" dirty="0"/>
              <a:t>Extends </a:t>
            </a:r>
            <a:r>
              <a:rPr lang="en-GB" dirty="0" err="1">
                <a:latin typeface="Consolas" panose="020B0609020204030204" pitchFamily="49" charset="0"/>
              </a:rPr>
              <a:t>ApplicationContext</a:t>
            </a:r>
            <a:r>
              <a:rPr lang="en-GB" dirty="0"/>
              <a:t> which is an implementation of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Context,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represent an interface to global information about an application environment. This is an abstract class whose implementation is provided by the Android system. It allows access to application-specific resources and classes, as well as up-calls for application-level operations such as launching activities, broadcasting and receiving intents, etc.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public abstract Context </a:t>
            </a:r>
            <a:r>
              <a:rPr lang="en-GB" dirty="0" err="1">
                <a:latin typeface="Consolas" panose="020B0609020204030204" pitchFamily="49" charset="0"/>
              </a:rPr>
              <a:t>getApplicationContext</a:t>
            </a:r>
            <a:r>
              <a:rPr lang="en-GB" dirty="0">
                <a:latin typeface="Consolas" panose="020B0609020204030204" pitchFamily="49" charset="0"/>
              </a:rPr>
              <a:t> () </a:t>
            </a:r>
            <a:r>
              <a:rPr lang="en-GB" dirty="0"/>
              <a:t>is an abstract method which return a context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hlinkClick r:id="rId2"/>
              </a:rPr>
              <a:t>https://developer.android.com/reference/android/app/Activity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91EAB-35BB-4FBA-AFFC-6F98CD93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699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E24-DB36-4586-9F6B-EA2D5BFA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59D0-7ED3-444D-83A6-DF5FE069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public T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</a:t>
            </a:r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 (View view)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</a:t>
            </a:r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finish()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45257-A471-40EF-A90D-88426B0C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5328362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11579</TotalTime>
  <Words>3327</Words>
  <Application>Microsoft Office PowerPoint</Application>
  <PresentationFormat>Widescreen</PresentationFormat>
  <Paragraphs>272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Consolas</vt:lpstr>
      <vt:lpstr>Nicola</vt:lpstr>
      <vt:lpstr>Activity, Intent and UI design</vt:lpstr>
      <vt:lpstr>Application life-cycle and priority</vt:lpstr>
      <vt:lpstr>Application core components</vt:lpstr>
      <vt:lpstr>Activity</vt:lpstr>
      <vt:lpstr>Activity lifecycle</vt:lpstr>
      <vt:lpstr>Activity lifecycle</vt:lpstr>
      <vt:lpstr>Activity lifecycle</vt:lpstr>
      <vt:lpstr>Activity class</vt:lpstr>
      <vt:lpstr>Activity class methods</vt:lpstr>
      <vt:lpstr>Activity class methods</vt:lpstr>
      <vt:lpstr>Activity class methods</vt:lpstr>
      <vt:lpstr>Activity class methods</vt:lpstr>
      <vt:lpstr>Managing activity lifecycle</vt:lpstr>
      <vt:lpstr>onCreate()</vt:lpstr>
      <vt:lpstr>onStart()</vt:lpstr>
      <vt:lpstr>onResume()</vt:lpstr>
      <vt:lpstr>onPause()</vt:lpstr>
      <vt:lpstr>onStop()</vt:lpstr>
      <vt:lpstr>onRestart()</vt:lpstr>
      <vt:lpstr>onDestroy()</vt:lpstr>
      <vt:lpstr>Saving and restoring UI state</vt:lpstr>
      <vt:lpstr>Bundle</vt:lpstr>
      <vt:lpstr>Saving state</vt:lpstr>
      <vt:lpstr>Restore state</vt:lpstr>
      <vt:lpstr>AppCompatActivity</vt:lpstr>
      <vt:lpstr>Activity creation</vt:lpstr>
      <vt:lpstr>Intents </vt:lpstr>
      <vt:lpstr>Implicit intents and Intent filters</vt:lpstr>
      <vt:lpstr>Building an intent</vt:lpstr>
      <vt:lpstr>Actions</vt:lpstr>
      <vt:lpstr>Starting activities</vt:lpstr>
      <vt:lpstr>Sharing data between activities</vt:lpstr>
      <vt:lpstr>User interface design</vt:lpstr>
      <vt:lpstr>Intro</vt:lpstr>
      <vt:lpstr>View hierarchy</vt:lpstr>
      <vt:lpstr>ViewGroup</vt:lpstr>
      <vt:lpstr>LinearLayout</vt:lpstr>
      <vt:lpstr>ConstraintLayout</vt:lpstr>
      <vt:lpstr>RelativeLayout</vt:lpstr>
      <vt:lpstr>ScrollView</vt:lpstr>
      <vt:lpstr>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KEVIN MALAGOLI</dc:creator>
  <cp:lastModifiedBy>KEVIN MALAGOLI</cp:lastModifiedBy>
  <cp:revision>8</cp:revision>
  <dcterms:created xsi:type="dcterms:W3CDTF">2021-11-12T15:41:14Z</dcterms:created>
  <dcterms:modified xsi:type="dcterms:W3CDTF">2022-01-06T23:47:39Z</dcterms:modified>
</cp:coreProperties>
</file>